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2" r:id="rId5"/>
    <p:sldId id="275" r:id="rId6"/>
    <p:sldId id="276" r:id="rId7"/>
    <p:sldId id="277" r:id="rId8"/>
    <p:sldId id="278" r:id="rId9"/>
    <p:sldId id="282" r:id="rId10"/>
    <p:sldId id="281" r:id="rId11"/>
    <p:sldId id="280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766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5470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157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014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1303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683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5210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2526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937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527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845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60218A-812F-481B-BA10-A985C4AC3BE7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8BA7D9-3B5C-4641-8A97-EC864F5BC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1046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c-centre.fr/collection-art-architecture/rub/rubauteurs-58.html?authID=103" TargetMode="External"/><Relationship Id="rId2" Type="http://schemas.openxmlformats.org/officeDocument/2006/relationships/hyperlink" Target="https://fr.wikipedia.org/wiki/Tadashi_Kawama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tadashi</a:t>
            </a:r>
            <a:r>
              <a:rPr lang="fr-FR" dirty="0" smtClean="0"/>
              <a:t> </a:t>
            </a:r>
            <a:r>
              <a:rPr lang="fr-FR" dirty="0" err="1" smtClean="0"/>
              <a:t>kawamata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617" t="2667" r="13413" b="9323"/>
          <a:stretch>
            <a:fillRect/>
          </a:stretch>
        </p:blipFill>
        <p:spPr bwMode="auto">
          <a:xfrm>
            <a:off x="271159" y="476672"/>
            <a:ext cx="862350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822" t="19153" r="37120" b="15719"/>
          <a:stretch>
            <a:fillRect/>
          </a:stretch>
        </p:blipFill>
        <p:spPr bwMode="auto">
          <a:xfrm>
            <a:off x="395536" y="404664"/>
            <a:ext cx="8136904" cy="59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Plasticien japonais </a:t>
            </a:r>
            <a:r>
              <a:rPr lang="fr-FR" dirty="0" err="1" smtClean="0"/>
              <a:t>nÉ</a:t>
            </a:r>
            <a:r>
              <a:rPr lang="fr-FR" dirty="0" smtClean="0"/>
              <a:t> en 1953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https://fr.wikipedia.org/wiki/Tadashi_Kawamata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http://www.frac-centre.fr/collection-art-architecture/rub/rubauteurs-58.html?authID=103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Maquettes préparatoires À des installations in situ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807208"/>
            <a:ext cx="7772400" cy="24940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Carton </a:t>
            </a:r>
          </a:p>
          <a:p>
            <a:pPr>
              <a:buNone/>
            </a:pPr>
            <a:r>
              <a:rPr lang="fr-FR" dirty="0" smtClean="0"/>
              <a:t>Bois (de cagettes entre </a:t>
            </a:r>
            <a:r>
              <a:rPr lang="fr-FR" dirty="0" err="1" smtClean="0"/>
              <a:t>autrse</a:t>
            </a:r>
            <a:r>
              <a:rPr lang="fr-FR" dirty="0" smtClean="0"/>
              <a:t>)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Polystyrène 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fr-FR" dirty="0"/>
              <a:t> </a:t>
            </a:r>
          </a:p>
        </p:txBody>
      </p:sp>
      <p:pic>
        <p:nvPicPr>
          <p:cNvPr id="1026" name="Picture 2" descr="C:\Users\Utilisateur\Documents\Drôles de maisons images\Images phase 2\T Kawamata\IMG_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48872" cy="588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Drôles de maisons images\Images phase 2\T Kawamata\IMG_0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9323" y="1001530"/>
            <a:ext cx="6503123" cy="48773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796136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Vue de face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Documents\Drôles de maisons images\Images phase 2\T Kawamata\IMG_0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39769" y="995953"/>
            <a:ext cx="6458499" cy="484387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64088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Vue arrière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Documents\Drôles de maisons images\Images phase 2\T Kawamata\IMG_2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5353" y="1049569"/>
            <a:ext cx="6311368" cy="47335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652120" y="61653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Vue de  face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ilisateur\Documents\Drôles de maisons images\Images phase 2\T Kawamata\IMG_2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83139" y="995307"/>
            <a:ext cx="6453336" cy="484000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92080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Vue arrière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5662" b="15164"/>
          <a:stretch>
            <a:fillRect/>
          </a:stretch>
        </p:blipFill>
        <p:spPr bwMode="auto">
          <a:xfrm>
            <a:off x="127324" y="908720"/>
            <a:ext cx="8864343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163</TotalTime>
  <Words>44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Type de bois</vt:lpstr>
      <vt:lpstr> tadashi kawamata</vt:lpstr>
      <vt:lpstr>Plasticien japonais nÉ en 1953</vt:lpstr>
      <vt:lpstr>Quelques Maquettes préparatoires À des installations in situ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Men - IA27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de Lulu en volume</dc:title>
  <dc:creator>Utilisateur</dc:creator>
  <cp:lastModifiedBy>Utilisateur</cp:lastModifiedBy>
  <cp:revision>21</cp:revision>
  <dcterms:created xsi:type="dcterms:W3CDTF">2019-11-26T12:45:17Z</dcterms:created>
  <dcterms:modified xsi:type="dcterms:W3CDTF">2019-12-02T13:54:23Z</dcterms:modified>
</cp:coreProperties>
</file>