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6" r:id="rId6"/>
    <p:sldId id="265" r:id="rId7"/>
    <p:sldId id="273" r:id="rId8"/>
    <p:sldId id="260" r:id="rId9"/>
    <p:sldId id="274" r:id="rId10"/>
    <p:sldId id="258" r:id="rId11"/>
    <p:sldId id="275" r:id="rId12"/>
    <p:sldId id="262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7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8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2822" y="27029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/>
              <a:t/>
            </a:r>
            <a:br>
              <a:rPr lang="fr-FR" sz="7300" b="1" dirty="0"/>
            </a:br>
            <a:r>
              <a:rPr lang="fr-FR" sz="7300" b="1" dirty="0" smtClean="0"/>
              <a:t>Support 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33" y="148119"/>
            <a:ext cx="4519069" cy="319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7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0242" y="138147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0666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chef.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hiking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Leyla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two brothers.*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pizza.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apples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Her phone number is 3149406129.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is thirty five years old.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a cat and a hamster.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comes from England.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454827" y="26864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0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0242" y="138147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65248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chef.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hiking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Leyla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two brothers.*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pizza.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apples</a:t>
                      </a:r>
                      <a:r>
                        <a:rPr lang="fr-FR" sz="2400" u="none" strike="noStrike" dirty="0" smtClean="0"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Her phone number is 314 940 6129.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is thirty five years old.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has a cat and a hamster.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She comes from England.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454827" y="26864"/>
            <a:ext cx="379856" cy="480615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985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31814"/>
              </p:ext>
            </p:extLst>
          </p:nvPr>
        </p:nvGraphicFramePr>
        <p:xfrm>
          <a:off x="770709" y="770950"/>
          <a:ext cx="11014106" cy="559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from ? 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31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like ? _______________________________________________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? __________________________________</a:t>
                      </a:r>
                    </a:p>
                    <a:p>
                      <a:pPr algn="l" fontAlgn="b"/>
                      <a:endParaRPr lang="fr-FR" sz="2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What’s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job? ______________________________________________________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089198" y="66958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36777" y="27770"/>
            <a:ext cx="2100603" cy="485110"/>
            <a:chOff x="136777" y="27770"/>
            <a:chExt cx="2100603" cy="485110"/>
          </a:xfrm>
        </p:grpSpPr>
        <p:sp>
          <p:nvSpPr>
            <p:cNvPr id="5" name="Étoile à 5 branches 4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580781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024785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toile à 5 branches 7"/>
            <p:cNvSpPr/>
            <p:nvPr/>
          </p:nvSpPr>
          <p:spPr>
            <a:xfrm>
              <a:off x="1423719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Étoile à 5 branches 8"/>
            <p:cNvSpPr/>
            <p:nvPr/>
          </p:nvSpPr>
          <p:spPr>
            <a:xfrm>
              <a:off x="1857524" y="42618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45080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13844"/>
              </p:ext>
            </p:extLst>
          </p:nvPr>
        </p:nvGraphicFramePr>
        <p:xfrm>
          <a:off x="770709" y="770950"/>
          <a:ext cx="11014106" cy="559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Leyla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thirty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years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from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 comes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from The United States.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Her phone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is 314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940 6129.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likes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apples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31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like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 does not like hiking.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?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has one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sister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l" fontAlgn="b"/>
                      <a:endParaRPr lang="fr-FR" sz="2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What’s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job?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a chef.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215154" y="80258"/>
            <a:ext cx="2100603" cy="485110"/>
            <a:chOff x="136777" y="27770"/>
            <a:chExt cx="2100603" cy="485110"/>
          </a:xfrm>
        </p:grpSpPr>
        <p:sp>
          <p:nvSpPr>
            <p:cNvPr id="8" name="Étoile à 5 branches 7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Étoile à 5 branches 8"/>
            <p:cNvSpPr/>
            <p:nvPr/>
          </p:nvSpPr>
          <p:spPr>
            <a:xfrm>
              <a:off x="580781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Étoile à 5 branches 9"/>
            <p:cNvSpPr/>
            <p:nvPr/>
          </p:nvSpPr>
          <p:spPr>
            <a:xfrm>
              <a:off x="1024785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Étoile à 5 branches 10"/>
            <p:cNvSpPr/>
            <p:nvPr/>
          </p:nvSpPr>
          <p:spPr>
            <a:xfrm>
              <a:off x="1423719" y="37217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Étoile à 5 branches 11"/>
            <p:cNvSpPr/>
            <p:nvPr/>
          </p:nvSpPr>
          <p:spPr>
            <a:xfrm>
              <a:off x="1857524" y="42618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5333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628607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360" y="1840888"/>
            <a:ext cx="973621" cy="1217026"/>
          </a:xfrm>
          <a:prstGeom prst="rect">
            <a:avLst/>
          </a:prstGeom>
        </p:spPr>
      </p:pic>
      <p:sp>
        <p:nvSpPr>
          <p:cNvPr id="12" name="Ellipse 11"/>
          <p:cNvSpPr/>
          <p:nvPr/>
        </p:nvSpPr>
        <p:spPr>
          <a:xfrm>
            <a:off x="5902234" y="1586146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258" y="1812213"/>
            <a:ext cx="921370" cy="1217026"/>
          </a:xfrm>
          <a:prstGeom prst="rect">
            <a:avLst/>
          </a:prstGeom>
        </p:spPr>
      </p:pic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644" y="3701687"/>
            <a:ext cx="1143000" cy="1257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9129" y="3693187"/>
            <a:ext cx="1143000" cy="12573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028" y="3701687"/>
            <a:ext cx="1143000" cy="12573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2494" y="3701687"/>
            <a:ext cx="1143000" cy="12573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3518" y="4853812"/>
            <a:ext cx="1143000" cy="12573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830" y="5190853"/>
            <a:ext cx="1143000" cy="12573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073" y="5190853"/>
            <a:ext cx="1143000" cy="12573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7661" y="5205121"/>
            <a:ext cx="1143000" cy="12573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6943" y="5190853"/>
            <a:ext cx="1143000" cy="125730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6576" y="3723861"/>
            <a:ext cx="993621" cy="1235126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9972" y="3723861"/>
            <a:ext cx="993621" cy="12351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9317" y="5223992"/>
            <a:ext cx="993621" cy="1235126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7497" y="3876261"/>
            <a:ext cx="993621" cy="123512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4493" y="5190853"/>
            <a:ext cx="993621" cy="1235126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9254" y="5190853"/>
            <a:ext cx="993621" cy="12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4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628607"/>
            <a:ext cx="2651760" cy="171123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360" y="1840888"/>
            <a:ext cx="973621" cy="1217026"/>
          </a:xfrm>
          <a:prstGeom prst="rect">
            <a:avLst/>
          </a:prstGeom>
        </p:spPr>
      </p:pic>
      <p:sp>
        <p:nvSpPr>
          <p:cNvPr id="12" name="Ellipse 11"/>
          <p:cNvSpPr/>
          <p:nvPr/>
        </p:nvSpPr>
        <p:spPr>
          <a:xfrm>
            <a:off x="5902234" y="1586146"/>
            <a:ext cx="2651760" cy="17112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258" y="1812213"/>
            <a:ext cx="921370" cy="1217026"/>
          </a:xfrm>
          <a:prstGeom prst="rect">
            <a:avLst/>
          </a:prstGeom>
        </p:spPr>
      </p:pic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34644" y="3701687"/>
            <a:ext cx="1143000" cy="1257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9129" y="3693187"/>
            <a:ext cx="1143000" cy="12573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028" y="3701687"/>
            <a:ext cx="1143000" cy="12573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2494" y="3701687"/>
            <a:ext cx="1143000" cy="12573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3518" y="4853812"/>
            <a:ext cx="1143000" cy="12573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830" y="5190853"/>
            <a:ext cx="1143000" cy="12573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073" y="5190853"/>
            <a:ext cx="1143000" cy="12573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7661" y="5205121"/>
            <a:ext cx="1143000" cy="12573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6943" y="5190853"/>
            <a:ext cx="1143000" cy="125730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26576" y="3723861"/>
            <a:ext cx="993621" cy="1235126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59972" y="3723861"/>
            <a:ext cx="993621" cy="12351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59317" y="5223992"/>
            <a:ext cx="993621" cy="1235126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7497" y="3876261"/>
            <a:ext cx="993621" cy="123512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4493" y="5190853"/>
            <a:ext cx="993621" cy="1235126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9254" y="5190853"/>
            <a:ext cx="993621" cy="12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0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9835292" y="593018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565763" y="35855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945039" y="2822698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grpSp>
        <p:nvGrpSpPr>
          <p:cNvPr id="6" name="Groupe 5"/>
          <p:cNvGrpSpPr/>
          <p:nvPr/>
        </p:nvGrpSpPr>
        <p:grpSpPr>
          <a:xfrm>
            <a:off x="196381" y="1426300"/>
            <a:ext cx="2651760" cy="1711234"/>
            <a:chOff x="2277291" y="1628607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2277291" y="162860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4744" y="1852234"/>
              <a:ext cx="973621" cy="1217026"/>
            </a:xfrm>
            <a:prstGeom prst="rect">
              <a:avLst/>
            </a:prstGeom>
          </p:spPr>
        </p:pic>
      </p:grpSp>
      <p:grpSp>
        <p:nvGrpSpPr>
          <p:cNvPr id="11" name="Groupe 10"/>
          <p:cNvGrpSpPr/>
          <p:nvPr/>
        </p:nvGrpSpPr>
        <p:grpSpPr>
          <a:xfrm>
            <a:off x="2279143" y="4886803"/>
            <a:ext cx="2651760" cy="1711234"/>
            <a:chOff x="5902234" y="1586146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5902234" y="15861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258" y="1812213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191" y="3276343"/>
            <a:ext cx="1143000" cy="1257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6929" y="2807777"/>
            <a:ext cx="1143000" cy="12573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3759" y="4013657"/>
            <a:ext cx="1143000" cy="12573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9391" y="1171590"/>
            <a:ext cx="1143000" cy="12573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3518" y="4853812"/>
            <a:ext cx="1143000" cy="12573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830" y="5190853"/>
            <a:ext cx="1143000" cy="12573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7638" y="2542964"/>
            <a:ext cx="1143000" cy="12573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839" y="216946"/>
            <a:ext cx="1143000" cy="12573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0933" y="4013657"/>
            <a:ext cx="1143000" cy="125730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8377" y="1369631"/>
            <a:ext cx="993621" cy="1235126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4470" y="3672904"/>
            <a:ext cx="993621" cy="12351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1695" y="3593406"/>
            <a:ext cx="993621" cy="1235126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8037" y="3447514"/>
            <a:ext cx="993621" cy="123512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4493" y="5190853"/>
            <a:ext cx="993621" cy="1235126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9254" y="5190853"/>
            <a:ext cx="993621" cy="12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8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9835292" y="593018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565763" y="358557"/>
            <a:ext cx="1946366" cy="77070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945039" y="2822698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grpSp>
        <p:nvGrpSpPr>
          <p:cNvPr id="6" name="Groupe 5"/>
          <p:cNvGrpSpPr/>
          <p:nvPr/>
        </p:nvGrpSpPr>
        <p:grpSpPr>
          <a:xfrm>
            <a:off x="196381" y="1426300"/>
            <a:ext cx="2651760" cy="1711234"/>
            <a:chOff x="2277291" y="1628607"/>
            <a:chExt cx="2651760" cy="1711234"/>
          </a:xfrm>
          <a:solidFill>
            <a:srgbClr val="FF6600"/>
          </a:solidFill>
        </p:grpSpPr>
        <p:sp>
          <p:nvSpPr>
            <p:cNvPr id="9" name="Ellipse 8"/>
            <p:cNvSpPr/>
            <p:nvPr/>
          </p:nvSpPr>
          <p:spPr>
            <a:xfrm>
              <a:off x="2277291" y="1628607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4744" y="1852234"/>
              <a:ext cx="973621" cy="1217026"/>
            </a:xfrm>
            <a:prstGeom prst="rect">
              <a:avLst/>
            </a:prstGeom>
            <a:grpFill/>
          </p:spPr>
        </p:pic>
      </p:grpSp>
      <p:grpSp>
        <p:nvGrpSpPr>
          <p:cNvPr id="11" name="Groupe 10"/>
          <p:cNvGrpSpPr/>
          <p:nvPr/>
        </p:nvGrpSpPr>
        <p:grpSpPr>
          <a:xfrm>
            <a:off x="2279143" y="4886803"/>
            <a:ext cx="2651760" cy="1711234"/>
            <a:chOff x="5902234" y="1586146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5902234" y="15861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258" y="1812213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9274287" y="1565109"/>
            <a:ext cx="2651760" cy="1711234"/>
            <a:chOff x="8186057" y="3475810"/>
            <a:chExt cx="2651760" cy="1711234"/>
          </a:xfrm>
        </p:grpSpPr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0191" y="3276343"/>
            <a:ext cx="1143000" cy="1257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6929" y="2807777"/>
            <a:ext cx="1143000" cy="12573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3759" y="4013657"/>
            <a:ext cx="1143000" cy="12573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9391" y="1171590"/>
            <a:ext cx="1143000" cy="12573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3518" y="4853812"/>
            <a:ext cx="1143000" cy="12573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830" y="5190853"/>
            <a:ext cx="1143000" cy="12573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7638" y="2542964"/>
            <a:ext cx="1143000" cy="12573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839" y="216946"/>
            <a:ext cx="1143000" cy="12573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0933" y="4013657"/>
            <a:ext cx="1143000" cy="125730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878377" y="1369631"/>
            <a:ext cx="993621" cy="1235126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4470" y="3672904"/>
            <a:ext cx="993621" cy="12351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21695" y="3593406"/>
            <a:ext cx="993621" cy="1235126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8037" y="3447514"/>
            <a:ext cx="993621" cy="123512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34493" y="5190853"/>
            <a:ext cx="993621" cy="1235126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9254" y="5190853"/>
            <a:ext cx="993621" cy="12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1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e 47"/>
          <p:cNvGrpSpPr/>
          <p:nvPr/>
        </p:nvGrpSpPr>
        <p:grpSpPr>
          <a:xfrm>
            <a:off x="5462355" y="1895391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229004" y="2504807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54955" y="3794896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30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320442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12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2054955" y="4869168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60</a:t>
              </a:r>
              <a:endParaRPr lang="fr-FR" dirty="0"/>
            </a:p>
          </p:txBody>
        </p:sp>
      </p:grpSp>
      <p:sp>
        <p:nvSpPr>
          <p:cNvPr id="16" name="Rectangle à coins arrondis 15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41352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e 47"/>
          <p:cNvGrpSpPr/>
          <p:nvPr/>
        </p:nvGrpSpPr>
        <p:grpSpPr>
          <a:xfrm>
            <a:off x="5462355" y="1895391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229004" y="2504807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54955" y="3794896"/>
              <a:ext cx="692983" cy="5255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30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320442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12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2054955" y="4869168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60</a:t>
              </a:r>
              <a:endParaRPr lang="fr-FR" dirty="0"/>
            </a:p>
          </p:txBody>
        </p:sp>
      </p:grpSp>
      <p:sp>
        <p:nvSpPr>
          <p:cNvPr id="16" name="Rectangle à coins arrondis 15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NINA</a:t>
            </a:r>
            <a:endParaRPr lang="fr-FR" sz="3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LEYLA</a:t>
            </a:r>
            <a:endParaRPr lang="fr-FR" sz="36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15" name="Flèche vers le bas 14"/>
          <p:cNvSpPr/>
          <p:nvPr/>
        </p:nvSpPr>
        <p:spPr>
          <a:xfrm rot="7911913">
            <a:off x="6681414" y="3189436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8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377393" y="173915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OLIVER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66711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LEYLA</a:t>
            </a:r>
          </a:p>
        </p:txBody>
      </p:sp>
      <p:grpSp>
        <p:nvGrpSpPr>
          <p:cNvPr id="48" name="Groupe 47"/>
          <p:cNvGrpSpPr/>
          <p:nvPr/>
        </p:nvGrpSpPr>
        <p:grpSpPr>
          <a:xfrm>
            <a:off x="326705" y="2984463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613271" y="1160308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248682"/>
              <a:ext cx="858578" cy="69089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9464970" y="1394317"/>
            <a:ext cx="2651760" cy="1711234"/>
            <a:chOff x="8186057" y="3475810"/>
            <a:chExt cx="2651760" cy="1711234"/>
          </a:xfrm>
        </p:grpSpPr>
        <p:sp>
          <p:nvSpPr>
            <p:cNvPr id="33" name="Ellipse 32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4" name="Image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35" name="Imag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grpSp>
        <p:nvGrpSpPr>
          <p:cNvPr id="36" name="Groupe 35"/>
          <p:cNvGrpSpPr/>
          <p:nvPr/>
        </p:nvGrpSpPr>
        <p:grpSpPr>
          <a:xfrm>
            <a:off x="7599576" y="89006"/>
            <a:ext cx="2651760" cy="1711234"/>
            <a:chOff x="5902234" y="1586146"/>
            <a:chExt cx="2651760" cy="1711234"/>
          </a:xfrm>
        </p:grpSpPr>
        <p:sp>
          <p:nvSpPr>
            <p:cNvPr id="37" name="Ellipse 36"/>
            <p:cNvSpPr/>
            <p:nvPr/>
          </p:nvSpPr>
          <p:spPr>
            <a:xfrm>
              <a:off x="5902234" y="15861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258" y="1812213"/>
              <a:ext cx="921370" cy="1217026"/>
            </a:xfrm>
            <a:prstGeom prst="rect">
              <a:avLst/>
            </a:prstGeom>
          </p:spPr>
        </p:pic>
      </p:grpSp>
      <p:grpSp>
        <p:nvGrpSpPr>
          <p:cNvPr id="40" name="Groupe 39"/>
          <p:cNvGrpSpPr/>
          <p:nvPr/>
        </p:nvGrpSpPr>
        <p:grpSpPr>
          <a:xfrm>
            <a:off x="6792232" y="1772266"/>
            <a:ext cx="2651760" cy="1711234"/>
            <a:chOff x="2277291" y="1628607"/>
            <a:chExt cx="2651760" cy="1711234"/>
          </a:xfrm>
        </p:grpSpPr>
        <p:sp>
          <p:nvSpPr>
            <p:cNvPr id="42" name="Ellipse 41"/>
            <p:cNvSpPr/>
            <p:nvPr/>
          </p:nvSpPr>
          <p:spPr>
            <a:xfrm>
              <a:off x="2277291" y="162860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" name="Imag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4744" y="1852234"/>
              <a:ext cx="973621" cy="1217026"/>
            </a:xfrm>
            <a:prstGeom prst="rect">
              <a:avLst/>
            </a:prstGeom>
          </p:spPr>
        </p:pic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4605" y="4163278"/>
            <a:ext cx="1463164" cy="18053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14297" y="4184795"/>
            <a:ext cx="303472" cy="178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1576" y="4159873"/>
            <a:ext cx="1164091" cy="181220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6708" y="4521824"/>
            <a:ext cx="1918988" cy="113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2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NINA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377393" y="173915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OLIVER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667117" y="182413"/>
            <a:ext cx="2608217" cy="77070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/>
              <a:t>LEYLA</a:t>
            </a:r>
          </a:p>
        </p:txBody>
      </p:sp>
      <p:grpSp>
        <p:nvGrpSpPr>
          <p:cNvPr id="48" name="Groupe 47"/>
          <p:cNvGrpSpPr/>
          <p:nvPr/>
        </p:nvGrpSpPr>
        <p:grpSpPr>
          <a:xfrm>
            <a:off x="326705" y="2984463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613391" y="1133207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248682"/>
              <a:ext cx="858578" cy="69089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3200" dirty="0" smtClean="0">
                  <a:solidFill>
                    <a:srgbClr val="FF0000"/>
                  </a:solidFill>
                </a:rPr>
                <a:t>30</a:t>
              </a:r>
              <a:endParaRPr lang="fr-FR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Flèche vers le bas 30"/>
          <p:cNvSpPr/>
          <p:nvPr/>
        </p:nvSpPr>
        <p:spPr>
          <a:xfrm rot="7911913">
            <a:off x="1579354" y="4206384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2" name="Groupe 31"/>
          <p:cNvGrpSpPr/>
          <p:nvPr/>
        </p:nvGrpSpPr>
        <p:grpSpPr>
          <a:xfrm>
            <a:off x="9464970" y="1394317"/>
            <a:ext cx="2651760" cy="1711234"/>
            <a:chOff x="8186057" y="3475810"/>
            <a:chExt cx="2651760" cy="1711234"/>
          </a:xfrm>
        </p:grpSpPr>
        <p:sp>
          <p:nvSpPr>
            <p:cNvPr id="33" name="Ellipse 32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4" name="Image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3435" y="3710941"/>
              <a:ext cx="973621" cy="1217026"/>
            </a:xfrm>
            <a:prstGeom prst="rect">
              <a:avLst/>
            </a:prstGeom>
          </p:spPr>
        </p:pic>
        <p:pic>
          <p:nvPicPr>
            <p:cNvPr id="35" name="Imag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868" y="3700055"/>
              <a:ext cx="973621" cy="1217026"/>
            </a:xfrm>
            <a:prstGeom prst="rect">
              <a:avLst/>
            </a:prstGeom>
          </p:spPr>
        </p:pic>
      </p:grpSp>
      <p:grpSp>
        <p:nvGrpSpPr>
          <p:cNvPr id="36" name="Groupe 35"/>
          <p:cNvGrpSpPr/>
          <p:nvPr/>
        </p:nvGrpSpPr>
        <p:grpSpPr>
          <a:xfrm>
            <a:off x="7599576" y="89006"/>
            <a:ext cx="2651760" cy="1711234"/>
            <a:chOff x="5902234" y="1586146"/>
            <a:chExt cx="2651760" cy="1711234"/>
          </a:xfrm>
        </p:grpSpPr>
        <p:sp>
          <p:nvSpPr>
            <p:cNvPr id="37" name="Ellipse 36"/>
            <p:cNvSpPr/>
            <p:nvPr/>
          </p:nvSpPr>
          <p:spPr>
            <a:xfrm>
              <a:off x="5902234" y="15861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258" y="1812213"/>
              <a:ext cx="921370" cy="1217026"/>
            </a:xfrm>
            <a:prstGeom prst="rect">
              <a:avLst/>
            </a:prstGeom>
          </p:spPr>
        </p:pic>
      </p:grpSp>
      <p:grpSp>
        <p:nvGrpSpPr>
          <p:cNvPr id="40" name="Groupe 39"/>
          <p:cNvGrpSpPr/>
          <p:nvPr/>
        </p:nvGrpSpPr>
        <p:grpSpPr>
          <a:xfrm>
            <a:off x="6792232" y="1772266"/>
            <a:ext cx="2651760" cy="1711234"/>
            <a:chOff x="2277291" y="1628607"/>
            <a:chExt cx="2651760" cy="1711234"/>
          </a:xfrm>
          <a:solidFill>
            <a:srgbClr val="FF6600"/>
          </a:solidFill>
        </p:grpSpPr>
        <p:sp>
          <p:nvSpPr>
            <p:cNvPr id="42" name="Ellipse 41"/>
            <p:cNvSpPr/>
            <p:nvPr/>
          </p:nvSpPr>
          <p:spPr>
            <a:xfrm>
              <a:off x="2277291" y="1628607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" name="Imag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4744" y="1852234"/>
              <a:ext cx="973621" cy="1217026"/>
            </a:xfrm>
            <a:prstGeom prst="rect">
              <a:avLst/>
            </a:prstGeom>
            <a:grpFill/>
          </p:spPr>
        </p:pic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493748" y="4167983"/>
            <a:ext cx="1463164" cy="1805396"/>
          </a:xfrm>
          <a:prstGeom prst="rect">
            <a:avLst/>
          </a:prstGeom>
          <a:solidFill>
            <a:srgbClr val="FF6600"/>
          </a:solidFill>
        </p:spPr>
      </p:pic>
      <p:sp>
        <p:nvSpPr>
          <p:cNvPr id="7" name="Rectangle 6"/>
          <p:cNvSpPr/>
          <p:nvPr/>
        </p:nvSpPr>
        <p:spPr>
          <a:xfrm>
            <a:off x="9659723" y="4159873"/>
            <a:ext cx="303472" cy="178892"/>
          </a:xfrm>
          <a:prstGeom prst="rect">
            <a:avLst/>
          </a:prstGeom>
          <a:solidFill>
            <a:srgbClr val="FF66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7530" y="4131582"/>
            <a:ext cx="1164091" cy="181220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6708" y="4521824"/>
            <a:ext cx="1918988" cy="113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742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485</Words>
  <Application>Microsoft Office PowerPoint</Application>
  <PresentationFormat>Grand écran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  Support 4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Beneteau</dc:creator>
  <cp:lastModifiedBy>Hewlett-Packard Company</cp:lastModifiedBy>
  <cp:revision>24</cp:revision>
  <dcterms:created xsi:type="dcterms:W3CDTF">2022-03-01T09:41:57Z</dcterms:created>
  <dcterms:modified xsi:type="dcterms:W3CDTF">2022-03-01T14:42:42Z</dcterms:modified>
</cp:coreProperties>
</file>