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4" r:id="rId6"/>
    <p:sldId id="265" r:id="rId7"/>
    <p:sldId id="267" r:id="rId8"/>
    <p:sldId id="260" r:id="rId9"/>
    <p:sldId id="268" r:id="rId10"/>
    <p:sldId id="258" r:id="rId11"/>
    <p:sldId id="270" r:id="rId12"/>
    <p:sldId id="262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72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96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1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7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30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2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59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68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88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86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2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64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63634" y="344755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sz="7300" b="1" dirty="0" smtClean="0"/>
              <a:t/>
            </a:r>
            <a:br>
              <a:rPr lang="fr-FR" sz="7300" b="1" dirty="0" smtClean="0"/>
            </a:br>
            <a:r>
              <a:rPr lang="fr-FR" sz="7300" b="1" dirty="0"/>
              <a:t/>
            </a:r>
            <a:br>
              <a:rPr lang="fr-FR" sz="7300" b="1" dirty="0"/>
            </a:br>
            <a:r>
              <a:rPr lang="fr-FR" sz="7300" b="1" dirty="0" smtClean="0"/>
              <a:t>Support 3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7" y="0"/>
            <a:ext cx="4872927" cy="344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97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0242" y="138147"/>
            <a:ext cx="512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Listen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to the recording and tick the correct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box :</a:t>
            </a:r>
            <a:r>
              <a:rPr lang="en-US" b="1" dirty="0" smtClean="0"/>
              <a:t> 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451739"/>
              </p:ext>
            </p:extLst>
          </p:nvPr>
        </p:nvGraphicFramePr>
        <p:xfrm>
          <a:off x="770709" y="692329"/>
          <a:ext cx="10698481" cy="5452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0423">
                  <a:extLst>
                    <a:ext uri="{9D8B030D-6E8A-4147-A177-3AD203B41FA5}">
                      <a16:colId xmlns:a16="http://schemas.microsoft.com/office/drawing/2014/main" val="3405257344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65891802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838669048"/>
                    </a:ext>
                  </a:extLst>
                </a:gridCol>
                <a:gridCol w="1603828">
                  <a:extLst>
                    <a:ext uri="{9D8B030D-6E8A-4147-A177-3AD203B41FA5}">
                      <a16:colId xmlns:a16="http://schemas.microsoft.com/office/drawing/2014/main" val="1687638865"/>
                    </a:ext>
                  </a:extLst>
                </a:gridCol>
              </a:tblGrid>
              <a:tr h="458612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 err="1">
                          <a:effectLst/>
                        </a:rPr>
                        <a:t>True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False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I </a:t>
                      </a:r>
                      <a:r>
                        <a:rPr lang="fr-FR" sz="2000" b="1" u="none" strike="noStrike" dirty="0" err="1">
                          <a:effectLst/>
                        </a:rPr>
                        <a:t>don't</a:t>
                      </a:r>
                      <a:r>
                        <a:rPr lang="fr-FR" sz="2000" b="1" u="none" strike="noStrike" dirty="0">
                          <a:effectLst/>
                        </a:rPr>
                        <a:t> know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0778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a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policewoman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291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doesn't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cheese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1008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Her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Natalie.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3044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has four brothers.*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075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doesn't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movies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622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likes</a:t>
                      </a:r>
                      <a:r>
                        <a:rPr lang="fr-FR" sz="2400" u="none" strike="noStrike" dirty="0" smtClean="0">
                          <a:effectLst/>
                        </a:rPr>
                        <a:t> basketball.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407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Her phone number is  9013378905.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4009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is eight years old.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9433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has two fish and a dog.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690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comes from the United States.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29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91378" y="6358985"/>
            <a:ext cx="3748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i="1" dirty="0"/>
              <a:t>*</a:t>
            </a:r>
            <a:r>
              <a:rPr lang="en-US" i="1" dirty="0" smtClean="0"/>
              <a:t>She </a:t>
            </a:r>
            <a:r>
              <a:rPr lang="en-US" i="1" dirty="0"/>
              <a:t>has got... = UK   She has... = USA 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Étoile à 5 branches 4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toile à 5 branches 5"/>
          <p:cNvSpPr/>
          <p:nvPr/>
        </p:nvSpPr>
        <p:spPr>
          <a:xfrm>
            <a:off x="580781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 à 5 branches 6"/>
          <p:cNvSpPr/>
          <p:nvPr/>
        </p:nvSpPr>
        <p:spPr>
          <a:xfrm>
            <a:off x="1017804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>
            <a:off x="1454827" y="26864"/>
            <a:ext cx="379856" cy="480615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Étoile à 5 branches 8"/>
          <p:cNvSpPr/>
          <p:nvPr/>
        </p:nvSpPr>
        <p:spPr>
          <a:xfrm>
            <a:off x="1880314" y="22593"/>
            <a:ext cx="379856" cy="480615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703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0242" y="138147"/>
            <a:ext cx="512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Listen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to the recording and tick the correct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box :</a:t>
            </a:r>
            <a:r>
              <a:rPr lang="en-US" b="1" dirty="0" smtClean="0"/>
              <a:t> 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434423"/>
              </p:ext>
            </p:extLst>
          </p:nvPr>
        </p:nvGraphicFramePr>
        <p:xfrm>
          <a:off x="770709" y="692329"/>
          <a:ext cx="10698481" cy="5452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0423">
                  <a:extLst>
                    <a:ext uri="{9D8B030D-6E8A-4147-A177-3AD203B41FA5}">
                      <a16:colId xmlns:a16="http://schemas.microsoft.com/office/drawing/2014/main" val="3405257344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65891802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838669048"/>
                    </a:ext>
                  </a:extLst>
                </a:gridCol>
                <a:gridCol w="1603828">
                  <a:extLst>
                    <a:ext uri="{9D8B030D-6E8A-4147-A177-3AD203B41FA5}">
                      <a16:colId xmlns:a16="http://schemas.microsoft.com/office/drawing/2014/main" val="1687638865"/>
                    </a:ext>
                  </a:extLst>
                </a:gridCol>
              </a:tblGrid>
              <a:tr h="458612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 err="1">
                          <a:effectLst/>
                        </a:rPr>
                        <a:t>True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False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I </a:t>
                      </a:r>
                      <a:r>
                        <a:rPr lang="fr-FR" sz="2000" b="1" u="none" strike="noStrike" dirty="0" err="1">
                          <a:effectLst/>
                        </a:rPr>
                        <a:t>don't</a:t>
                      </a:r>
                      <a:r>
                        <a:rPr lang="fr-FR" sz="2000" b="1" u="none" strike="noStrike" dirty="0">
                          <a:effectLst/>
                        </a:rPr>
                        <a:t> know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0778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a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policewoman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291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doesn't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cheese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1008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Her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Natalie.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3044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has four brothers.*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075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doesn't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movies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622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likes</a:t>
                      </a:r>
                      <a:r>
                        <a:rPr lang="fr-FR" sz="2400" u="none" strike="noStrike" dirty="0" smtClean="0">
                          <a:effectLst/>
                        </a:rPr>
                        <a:t> basketball.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407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Her phone number is  9013378905.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4009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is eight years old.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9433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has two fish and a dog.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690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comes from the United States.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29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91378" y="6358985"/>
            <a:ext cx="3748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i="1" dirty="0"/>
              <a:t>*</a:t>
            </a:r>
            <a:r>
              <a:rPr lang="en-US" i="1" dirty="0" smtClean="0"/>
              <a:t>She </a:t>
            </a:r>
            <a:r>
              <a:rPr lang="en-US" i="1" dirty="0"/>
              <a:t>has got... = UK   She has... = USA 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Étoile à 5 branches 4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toile à 5 branches 5"/>
          <p:cNvSpPr/>
          <p:nvPr/>
        </p:nvSpPr>
        <p:spPr>
          <a:xfrm>
            <a:off x="580781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 à 5 branches 6"/>
          <p:cNvSpPr/>
          <p:nvPr/>
        </p:nvSpPr>
        <p:spPr>
          <a:xfrm>
            <a:off x="1017804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>
            <a:off x="1454827" y="26864"/>
            <a:ext cx="379856" cy="480615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Étoile à 5 branches 8"/>
          <p:cNvSpPr/>
          <p:nvPr/>
        </p:nvSpPr>
        <p:spPr>
          <a:xfrm>
            <a:off x="1880314" y="22593"/>
            <a:ext cx="379856" cy="480615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794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008966"/>
              </p:ext>
            </p:extLst>
          </p:nvPr>
        </p:nvGraphicFramePr>
        <p:xfrm>
          <a:off x="770709" y="770950"/>
          <a:ext cx="11014106" cy="4867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106">
                  <a:extLst>
                    <a:ext uri="{9D8B030D-6E8A-4147-A177-3AD203B41FA5}">
                      <a16:colId xmlns:a16="http://schemas.microsoft.com/office/drawing/2014/main" val="1384227611"/>
                    </a:ext>
                  </a:extLst>
                </a:gridCol>
              </a:tblGrid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437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867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2. How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old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8680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643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 Where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does she come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from ? ___________________________________________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8293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845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phone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40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5758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does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87578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59980"/>
                  </a:ext>
                </a:extLst>
              </a:tr>
              <a:tr h="31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6. What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does she not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like ? _______________________________________________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7621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328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Does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she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have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any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? 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3741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018043" y="138147"/>
            <a:ext cx="5634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 smtClean="0"/>
              <a:t>         Listen </a:t>
            </a:r>
            <a:r>
              <a:rPr lang="en-US" b="1" dirty="0"/>
              <a:t>to the  recording and answer these questions .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080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539923"/>
              </p:ext>
            </p:extLst>
          </p:nvPr>
        </p:nvGraphicFramePr>
        <p:xfrm>
          <a:off x="770709" y="770950"/>
          <a:ext cx="11014106" cy="4867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106">
                  <a:extLst>
                    <a:ext uri="{9D8B030D-6E8A-4147-A177-3AD203B41FA5}">
                      <a16:colId xmlns:a16="http://schemas.microsoft.com/office/drawing/2014/main" val="1384227611"/>
                    </a:ext>
                  </a:extLst>
                </a:gridCol>
              </a:tblGrid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1.</a:t>
                      </a:r>
                      <a:r>
                        <a:rPr lang="fr-F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Nina.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437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867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2. How </a:t>
                      </a:r>
                      <a:r>
                        <a:rPr lang="fr-FR" sz="2400" u="none" strike="noStrike" dirty="0" err="1">
                          <a:effectLst/>
                        </a:rPr>
                        <a:t>old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eight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years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old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8680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643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3. Where </a:t>
                      </a:r>
                      <a:r>
                        <a:rPr lang="en-US" sz="2400" u="none" strike="noStrike" dirty="0">
                          <a:effectLst/>
                        </a:rPr>
                        <a:t>does she come </a:t>
                      </a:r>
                      <a:r>
                        <a:rPr lang="en-US" sz="2400" u="none" strike="noStrike" dirty="0" smtClean="0">
                          <a:effectLst/>
                        </a:rPr>
                        <a:t>from ? 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She comes from the United States.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8293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845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4.</a:t>
                      </a:r>
                      <a:r>
                        <a:rPr lang="fr-F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effectLst/>
                        </a:rPr>
                        <a:t> phone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phone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9017261981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40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5758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5.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does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likes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basketball. 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87578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59980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6. What </a:t>
                      </a:r>
                      <a:r>
                        <a:rPr lang="en-US" sz="2400" u="none" strike="noStrike" dirty="0">
                          <a:effectLst/>
                        </a:rPr>
                        <a:t>does she not </a:t>
                      </a:r>
                      <a:r>
                        <a:rPr lang="en-US" sz="2400" u="none" strike="noStrike" dirty="0" smtClean="0">
                          <a:effectLst/>
                        </a:rPr>
                        <a:t>like ? 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She</a:t>
                      </a:r>
                      <a:r>
                        <a:rPr lang="en-US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doesn’t like cheese. 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7621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328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she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have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?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She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has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two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3741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018043" y="138147"/>
            <a:ext cx="5634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 smtClean="0"/>
              <a:t>         Listen </a:t>
            </a:r>
            <a:r>
              <a:rPr lang="en-US" b="1" dirty="0"/>
              <a:t>to the  recording and answer these questions .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333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NINA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sp>
        <p:nvSpPr>
          <p:cNvPr id="9" name="Ellipse 8"/>
          <p:cNvSpPr/>
          <p:nvPr/>
        </p:nvSpPr>
        <p:spPr>
          <a:xfrm>
            <a:off x="2277291" y="1628607"/>
            <a:ext cx="2651760" cy="17112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072" y="1875711"/>
            <a:ext cx="921370" cy="121702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282" y="1875711"/>
            <a:ext cx="973621" cy="1217026"/>
          </a:xfrm>
          <a:prstGeom prst="rect">
            <a:avLst/>
          </a:prstGeom>
        </p:spPr>
      </p:pic>
      <p:grpSp>
        <p:nvGrpSpPr>
          <p:cNvPr id="22" name="Groupe 21"/>
          <p:cNvGrpSpPr/>
          <p:nvPr/>
        </p:nvGrpSpPr>
        <p:grpSpPr>
          <a:xfrm>
            <a:off x="5788915" y="1565109"/>
            <a:ext cx="2651760" cy="171123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6517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0803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9274287" y="1565109"/>
            <a:ext cx="2651760" cy="1711234"/>
            <a:chOff x="8186057" y="3475810"/>
            <a:chExt cx="2651760" cy="1711234"/>
          </a:xfrm>
        </p:grpSpPr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458" y="3474465"/>
            <a:ext cx="1106823" cy="92431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8495" y="3874444"/>
            <a:ext cx="1106823" cy="924315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2602" y="3339841"/>
            <a:ext cx="1106823" cy="924315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281" y="5045863"/>
            <a:ext cx="1106823" cy="92431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5754" y="5045862"/>
            <a:ext cx="1106823" cy="924315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4217" y="4242732"/>
            <a:ext cx="1106823" cy="924315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8325" y="3318417"/>
            <a:ext cx="1106823" cy="9243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835892" y="4860937"/>
            <a:ext cx="767129" cy="1009907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3814771" y="5167047"/>
            <a:ext cx="767129" cy="1009907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6608837" y="5080544"/>
            <a:ext cx="767129" cy="1009907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8722267" y="4575590"/>
            <a:ext cx="767129" cy="1009907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10041346" y="4199935"/>
            <a:ext cx="767129" cy="1009907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10600167" y="5209842"/>
            <a:ext cx="767129" cy="1009907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4347374" y="3718012"/>
            <a:ext cx="767129" cy="10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74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NINA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sp>
        <p:nvSpPr>
          <p:cNvPr id="9" name="Ellipse 8"/>
          <p:cNvSpPr/>
          <p:nvPr/>
        </p:nvSpPr>
        <p:spPr>
          <a:xfrm>
            <a:off x="2277291" y="1628607"/>
            <a:ext cx="2651760" cy="17112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072" y="1875711"/>
            <a:ext cx="921370" cy="121702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282" y="1875711"/>
            <a:ext cx="973621" cy="1217026"/>
          </a:xfrm>
          <a:prstGeom prst="rect">
            <a:avLst/>
          </a:prstGeom>
        </p:spPr>
      </p:pic>
      <p:grpSp>
        <p:nvGrpSpPr>
          <p:cNvPr id="22" name="Groupe 21"/>
          <p:cNvGrpSpPr/>
          <p:nvPr/>
        </p:nvGrpSpPr>
        <p:grpSpPr>
          <a:xfrm>
            <a:off x="5712823" y="1565109"/>
            <a:ext cx="2651760" cy="1711234"/>
            <a:chOff x="4636007" y="3372397"/>
            <a:chExt cx="2651760" cy="1711234"/>
          </a:xfrm>
          <a:solidFill>
            <a:schemeClr val="accent2"/>
          </a:solidFill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6517" y="3607528"/>
              <a:ext cx="921370" cy="1217026"/>
            </a:xfrm>
            <a:prstGeom prst="rect">
              <a:avLst/>
            </a:prstGeom>
            <a:grpFill/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0803" y="3607528"/>
              <a:ext cx="921370" cy="1217026"/>
            </a:xfrm>
            <a:prstGeom prst="rect">
              <a:avLst/>
            </a:prstGeom>
            <a:grpFill/>
          </p:spPr>
        </p:pic>
      </p:grpSp>
      <p:grpSp>
        <p:nvGrpSpPr>
          <p:cNvPr id="23" name="Groupe 22"/>
          <p:cNvGrpSpPr/>
          <p:nvPr/>
        </p:nvGrpSpPr>
        <p:grpSpPr>
          <a:xfrm>
            <a:off x="9274287" y="1565109"/>
            <a:ext cx="2651760" cy="1711234"/>
            <a:chOff x="8186057" y="3475810"/>
            <a:chExt cx="2651760" cy="1711234"/>
          </a:xfrm>
        </p:grpSpPr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458" y="3474465"/>
            <a:ext cx="1106823" cy="92431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8495" y="3874444"/>
            <a:ext cx="1106823" cy="924315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322602" y="3339841"/>
            <a:ext cx="1106823" cy="924315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281" y="5045863"/>
            <a:ext cx="1106823" cy="92431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5754" y="5045862"/>
            <a:ext cx="1106823" cy="924315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4217" y="4242732"/>
            <a:ext cx="1106823" cy="924315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8325" y="3318417"/>
            <a:ext cx="1106823" cy="9243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29156"/>
          <a:stretch/>
        </p:blipFill>
        <p:spPr>
          <a:xfrm>
            <a:off x="835892" y="4860937"/>
            <a:ext cx="767129" cy="1009907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29156"/>
          <a:stretch/>
        </p:blipFill>
        <p:spPr>
          <a:xfrm>
            <a:off x="3814771" y="5167047"/>
            <a:ext cx="767129" cy="1009907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6608837" y="5080544"/>
            <a:ext cx="767129" cy="1009907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8722267" y="4575590"/>
            <a:ext cx="767129" cy="1009907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10041346" y="4199935"/>
            <a:ext cx="767129" cy="1009907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10600167" y="5209842"/>
            <a:ext cx="767129" cy="1009907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4347374" y="3718012"/>
            <a:ext cx="767129" cy="10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230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Étoile à 5 branches 35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Étoile à 5 branches 40"/>
          <p:cNvSpPr/>
          <p:nvPr/>
        </p:nvSpPr>
        <p:spPr>
          <a:xfrm>
            <a:off x="584313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853180" y="1184041"/>
            <a:ext cx="2651760" cy="17112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961" y="1431145"/>
            <a:ext cx="921370" cy="1217026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171" y="1431145"/>
            <a:ext cx="973621" cy="1217026"/>
          </a:xfrm>
          <a:prstGeom prst="rect">
            <a:avLst/>
          </a:prstGeom>
        </p:spPr>
      </p:pic>
      <p:grpSp>
        <p:nvGrpSpPr>
          <p:cNvPr id="45" name="Groupe 44"/>
          <p:cNvGrpSpPr/>
          <p:nvPr/>
        </p:nvGrpSpPr>
        <p:grpSpPr>
          <a:xfrm>
            <a:off x="7365320" y="89006"/>
            <a:ext cx="2651760" cy="1711234"/>
            <a:chOff x="4636007" y="3372397"/>
            <a:chExt cx="2651760" cy="1711234"/>
          </a:xfrm>
        </p:grpSpPr>
        <p:sp>
          <p:nvSpPr>
            <p:cNvPr id="46" name="Ellipse 45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7" name="Image 4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6517" y="3607528"/>
              <a:ext cx="921370" cy="1217026"/>
            </a:xfrm>
            <a:prstGeom prst="rect">
              <a:avLst/>
            </a:prstGeom>
          </p:spPr>
        </p:pic>
        <p:pic>
          <p:nvPicPr>
            <p:cNvPr id="48" name="Image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0803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49" name="Groupe 48"/>
          <p:cNvGrpSpPr/>
          <p:nvPr/>
        </p:nvGrpSpPr>
        <p:grpSpPr>
          <a:xfrm>
            <a:off x="7770392" y="4928823"/>
            <a:ext cx="2651760" cy="1711234"/>
            <a:chOff x="8186057" y="3475810"/>
            <a:chExt cx="2651760" cy="1711234"/>
          </a:xfrm>
        </p:grpSpPr>
        <p:sp>
          <p:nvSpPr>
            <p:cNvPr id="50" name="Ellipse 49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1" name="Image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52" name="Image 5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pic>
        <p:nvPicPr>
          <p:cNvPr id="53" name="Imag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458" y="3474465"/>
            <a:ext cx="1106823" cy="92431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9412" y="2260555"/>
            <a:ext cx="1106823" cy="924315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2602" y="3339841"/>
            <a:ext cx="1106823" cy="92431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281" y="5045863"/>
            <a:ext cx="1106823" cy="924315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4352" y="4928823"/>
            <a:ext cx="1106823" cy="924315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4182" y="4340082"/>
            <a:ext cx="1106823" cy="924315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425" y="1885368"/>
            <a:ext cx="1106823" cy="924315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835892" y="4860937"/>
            <a:ext cx="767129" cy="1009907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3406252" y="2679917"/>
            <a:ext cx="767129" cy="1009907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2790283" y="97696"/>
            <a:ext cx="767129" cy="1009907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5165600" y="870343"/>
            <a:ext cx="767129" cy="1009907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10808474" y="3562927"/>
            <a:ext cx="767129" cy="1009907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10600167" y="5209842"/>
            <a:ext cx="767129" cy="1009907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10424910" y="1885368"/>
            <a:ext cx="767129" cy="1009907"/>
          </a:xfrm>
          <a:prstGeom prst="rect">
            <a:avLst/>
          </a:prstGeom>
        </p:spPr>
      </p:pic>
      <p:sp>
        <p:nvSpPr>
          <p:cNvPr id="67" name="Rectangle à coins arrondis 66"/>
          <p:cNvSpPr/>
          <p:nvPr/>
        </p:nvSpPr>
        <p:spPr>
          <a:xfrm>
            <a:off x="3878769" y="5721859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NINA</a:t>
            </a:r>
            <a:endParaRPr lang="fr-FR" sz="3600" dirty="0"/>
          </a:p>
        </p:txBody>
      </p:sp>
      <p:sp>
        <p:nvSpPr>
          <p:cNvPr id="68" name="Rectangle à coins arrondis 67"/>
          <p:cNvSpPr/>
          <p:nvPr/>
        </p:nvSpPr>
        <p:spPr>
          <a:xfrm>
            <a:off x="4306810" y="222374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69" name="Rectangle à coins arrondis 68"/>
          <p:cNvSpPr/>
          <p:nvPr/>
        </p:nvSpPr>
        <p:spPr>
          <a:xfrm>
            <a:off x="7735945" y="3689824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19891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Étoile à 5 branches 35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Étoile à 5 branches 40"/>
          <p:cNvSpPr/>
          <p:nvPr/>
        </p:nvSpPr>
        <p:spPr>
          <a:xfrm>
            <a:off x="584313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853180" y="1184041"/>
            <a:ext cx="2651760" cy="17112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961" y="1431145"/>
            <a:ext cx="921370" cy="1217026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171" y="1431145"/>
            <a:ext cx="973621" cy="1217026"/>
          </a:xfrm>
          <a:prstGeom prst="rect">
            <a:avLst/>
          </a:prstGeom>
        </p:spPr>
      </p:pic>
      <p:grpSp>
        <p:nvGrpSpPr>
          <p:cNvPr id="45" name="Groupe 44"/>
          <p:cNvGrpSpPr/>
          <p:nvPr/>
        </p:nvGrpSpPr>
        <p:grpSpPr>
          <a:xfrm>
            <a:off x="7365320" y="89006"/>
            <a:ext cx="2651760" cy="1711234"/>
            <a:chOff x="4636007" y="3372397"/>
            <a:chExt cx="2651760" cy="1711234"/>
          </a:xfrm>
          <a:solidFill>
            <a:schemeClr val="accent2"/>
          </a:solidFill>
        </p:grpSpPr>
        <p:sp>
          <p:nvSpPr>
            <p:cNvPr id="46" name="Ellipse 45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7" name="Image 4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6517" y="3607528"/>
              <a:ext cx="921370" cy="1217026"/>
            </a:xfrm>
            <a:prstGeom prst="rect">
              <a:avLst/>
            </a:prstGeom>
            <a:grpFill/>
          </p:spPr>
        </p:pic>
        <p:pic>
          <p:nvPicPr>
            <p:cNvPr id="48" name="Image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0803" y="3607528"/>
              <a:ext cx="921370" cy="1217026"/>
            </a:xfrm>
            <a:prstGeom prst="rect">
              <a:avLst/>
            </a:prstGeom>
            <a:grpFill/>
          </p:spPr>
        </p:pic>
      </p:grpSp>
      <p:grpSp>
        <p:nvGrpSpPr>
          <p:cNvPr id="49" name="Groupe 48"/>
          <p:cNvGrpSpPr/>
          <p:nvPr/>
        </p:nvGrpSpPr>
        <p:grpSpPr>
          <a:xfrm>
            <a:off x="7770392" y="4928823"/>
            <a:ext cx="2651760" cy="1711234"/>
            <a:chOff x="8186057" y="3475810"/>
            <a:chExt cx="2651760" cy="1711234"/>
          </a:xfrm>
        </p:grpSpPr>
        <p:sp>
          <p:nvSpPr>
            <p:cNvPr id="50" name="Ellipse 49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1" name="Image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52" name="Image 5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pic>
        <p:nvPicPr>
          <p:cNvPr id="53" name="Imag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458" y="3474465"/>
            <a:ext cx="1106823" cy="92431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9412" y="2260555"/>
            <a:ext cx="1106823" cy="924315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2602" y="3339841"/>
            <a:ext cx="1106823" cy="92431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281" y="5045863"/>
            <a:ext cx="1106823" cy="924315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4352" y="4928823"/>
            <a:ext cx="1106823" cy="924315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4182" y="4340082"/>
            <a:ext cx="1106823" cy="924315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429425" y="1885368"/>
            <a:ext cx="1106823" cy="924315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29156"/>
          <a:stretch/>
        </p:blipFill>
        <p:spPr>
          <a:xfrm>
            <a:off x="835892" y="4860937"/>
            <a:ext cx="767129" cy="1009907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3406252" y="2679917"/>
            <a:ext cx="767129" cy="1009907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2790283" y="97696"/>
            <a:ext cx="767129" cy="1009907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5165600" y="870343"/>
            <a:ext cx="767129" cy="1009907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29156"/>
          <a:stretch/>
        </p:blipFill>
        <p:spPr>
          <a:xfrm>
            <a:off x="10808474" y="3562927"/>
            <a:ext cx="767129" cy="1009907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10600167" y="5209842"/>
            <a:ext cx="767129" cy="1009907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10424910" y="1885368"/>
            <a:ext cx="767129" cy="1009907"/>
          </a:xfrm>
          <a:prstGeom prst="rect">
            <a:avLst/>
          </a:prstGeom>
        </p:spPr>
      </p:pic>
      <p:sp>
        <p:nvSpPr>
          <p:cNvPr id="67" name="Rectangle à coins arrondis 66"/>
          <p:cNvSpPr/>
          <p:nvPr/>
        </p:nvSpPr>
        <p:spPr>
          <a:xfrm>
            <a:off x="3878769" y="5721859"/>
            <a:ext cx="1946366" cy="770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NINA</a:t>
            </a:r>
            <a:endParaRPr lang="fr-FR" sz="3600" dirty="0"/>
          </a:p>
        </p:txBody>
      </p:sp>
      <p:sp>
        <p:nvSpPr>
          <p:cNvPr id="68" name="Rectangle à coins arrondis 67"/>
          <p:cNvSpPr/>
          <p:nvPr/>
        </p:nvSpPr>
        <p:spPr>
          <a:xfrm>
            <a:off x="4306810" y="222374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69" name="Rectangle à coins arrondis 68"/>
          <p:cNvSpPr/>
          <p:nvPr/>
        </p:nvSpPr>
        <p:spPr>
          <a:xfrm>
            <a:off x="7735945" y="3689824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63832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8692" y="182413"/>
            <a:ext cx="1946366" cy="7707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NINA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5551151" y="14629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856927" y="182413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grpSp>
        <p:nvGrpSpPr>
          <p:cNvPr id="48" name="Groupe 47"/>
          <p:cNvGrpSpPr/>
          <p:nvPr/>
        </p:nvGrpSpPr>
        <p:grpSpPr>
          <a:xfrm>
            <a:off x="5266412" y="1109783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 à 5 branches 55"/>
          <p:cNvSpPr/>
          <p:nvPr/>
        </p:nvSpPr>
        <p:spPr>
          <a:xfrm>
            <a:off x="185629" y="1039201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" name="Groupe 38"/>
          <p:cNvGrpSpPr/>
          <p:nvPr/>
        </p:nvGrpSpPr>
        <p:grpSpPr>
          <a:xfrm>
            <a:off x="185629" y="1851664"/>
            <a:ext cx="4937760" cy="1671170"/>
            <a:chOff x="669997" y="3751169"/>
            <a:chExt cx="4937760" cy="1671170"/>
          </a:xfrm>
        </p:grpSpPr>
        <p:sp>
          <p:nvSpPr>
            <p:cNvPr id="51" name="Rectangle à coins arrondis 50"/>
            <p:cNvSpPr/>
            <p:nvPr/>
          </p:nvSpPr>
          <p:spPr>
            <a:xfrm>
              <a:off x="669997" y="3751169"/>
              <a:ext cx="4937760" cy="16711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52" name="Ellipse 51"/>
            <p:cNvSpPr/>
            <p:nvPr/>
          </p:nvSpPr>
          <p:spPr>
            <a:xfrm>
              <a:off x="2054955" y="3794896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10</a:t>
              </a:r>
              <a:endParaRPr lang="fr-FR" dirty="0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054955" y="4320442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4</a:t>
              </a:r>
              <a:endParaRPr lang="fr-FR" dirty="0"/>
            </a:p>
          </p:txBody>
        </p:sp>
        <p:sp>
          <p:nvSpPr>
            <p:cNvPr id="57" name="Ellipse 56"/>
            <p:cNvSpPr/>
            <p:nvPr/>
          </p:nvSpPr>
          <p:spPr>
            <a:xfrm>
              <a:off x="2054955" y="4869168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8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413525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8692" y="182413"/>
            <a:ext cx="1946366" cy="77070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NINA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5551151" y="14629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856927" y="182413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grpSp>
        <p:nvGrpSpPr>
          <p:cNvPr id="48" name="Groupe 47"/>
          <p:cNvGrpSpPr/>
          <p:nvPr/>
        </p:nvGrpSpPr>
        <p:grpSpPr>
          <a:xfrm>
            <a:off x="5266412" y="1109783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 à 5 branches 55"/>
          <p:cNvSpPr/>
          <p:nvPr/>
        </p:nvSpPr>
        <p:spPr>
          <a:xfrm>
            <a:off x="185629" y="1039201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185629" y="1877790"/>
            <a:ext cx="4937760" cy="16711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I </a:t>
            </a:r>
            <a:r>
              <a:rPr lang="fr-FR" sz="4800" dirty="0" err="1" smtClean="0"/>
              <a:t>am</a:t>
            </a:r>
            <a:r>
              <a:rPr lang="fr-FR" sz="4800" dirty="0" smtClean="0"/>
              <a:t>       </a:t>
            </a:r>
            <a:r>
              <a:rPr lang="fr-FR" sz="4800" dirty="0" err="1" smtClean="0"/>
              <a:t>years</a:t>
            </a:r>
            <a:r>
              <a:rPr lang="fr-FR" sz="4800" dirty="0" smtClean="0"/>
              <a:t> </a:t>
            </a:r>
            <a:r>
              <a:rPr lang="fr-FR" sz="4800" dirty="0" err="1" smtClean="0"/>
              <a:t>old</a:t>
            </a:r>
            <a:r>
              <a:rPr lang="fr-FR" sz="4800" dirty="0" smtClean="0"/>
              <a:t>. </a:t>
            </a:r>
            <a:endParaRPr lang="fr-FR" sz="4800" dirty="0"/>
          </a:p>
        </p:txBody>
      </p:sp>
      <p:sp>
        <p:nvSpPr>
          <p:cNvPr id="52" name="Ellipse 51"/>
          <p:cNvSpPr/>
          <p:nvPr/>
        </p:nvSpPr>
        <p:spPr>
          <a:xfrm>
            <a:off x="1570587" y="1921517"/>
            <a:ext cx="692983" cy="5255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10</a:t>
            </a:r>
            <a:endParaRPr lang="fr-FR" dirty="0"/>
          </a:p>
        </p:txBody>
      </p:sp>
      <p:sp>
        <p:nvSpPr>
          <p:cNvPr id="55" name="Ellipse 54"/>
          <p:cNvSpPr/>
          <p:nvPr/>
        </p:nvSpPr>
        <p:spPr>
          <a:xfrm>
            <a:off x="1570587" y="2447063"/>
            <a:ext cx="692983" cy="5255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57" name="Ellipse 56"/>
          <p:cNvSpPr/>
          <p:nvPr/>
        </p:nvSpPr>
        <p:spPr>
          <a:xfrm>
            <a:off x="1570587" y="2995789"/>
            <a:ext cx="692983" cy="525546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16" name="Flèche vers le bas 15"/>
          <p:cNvSpPr/>
          <p:nvPr/>
        </p:nvSpPr>
        <p:spPr>
          <a:xfrm rot="7911913">
            <a:off x="6359297" y="2415309"/>
            <a:ext cx="388004" cy="58905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604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8692" y="182413"/>
            <a:ext cx="1946366" cy="7707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NINA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5551151" y="14629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856927" y="182413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sp>
        <p:nvSpPr>
          <p:cNvPr id="41" name="Bulle ronde 40"/>
          <p:cNvSpPr/>
          <p:nvPr/>
        </p:nvSpPr>
        <p:spPr>
          <a:xfrm>
            <a:off x="9848070" y="799919"/>
            <a:ext cx="1092667" cy="897579"/>
          </a:xfrm>
          <a:prstGeom prst="wedgeEllipseCallout">
            <a:avLst>
              <a:gd name="adj1" fmla="val 65243"/>
              <a:gd name="adj2" fmla="val -5974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8" name="Groupe 47"/>
          <p:cNvGrpSpPr/>
          <p:nvPr/>
        </p:nvGrpSpPr>
        <p:grpSpPr>
          <a:xfrm>
            <a:off x="395677" y="2975594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 à 5 branches 55"/>
          <p:cNvSpPr/>
          <p:nvPr/>
        </p:nvSpPr>
        <p:spPr>
          <a:xfrm>
            <a:off x="185629" y="1039201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" name="Groupe 38"/>
          <p:cNvGrpSpPr/>
          <p:nvPr/>
        </p:nvGrpSpPr>
        <p:grpSpPr>
          <a:xfrm>
            <a:off x="613391" y="1133207"/>
            <a:ext cx="4937760" cy="1671170"/>
            <a:chOff x="669997" y="3751169"/>
            <a:chExt cx="4937760" cy="1671170"/>
          </a:xfrm>
        </p:grpSpPr>
        <p:sp>
          <p:nvSpPr>
            <p:cNvPr id="51" name="Rectangle à coins arrondis 50"/>
            <p:cNvSpPr/>
            <p:nvPr/>
          </p:nvSpPr>
          <p:spPr>
            <a:xfrm>
              <a:off x="669997" y="3751169"/>
              <a:ext cx="4937760" cy="16711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054955" y="4248682"/>
              <a:ext cx="858578" cy="69089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462749" y="2009833"/>
            <a:ext cx="2651760" cy="1711234"/>
            <a:chOff x="853180" y="1184041"/>
            <a:chExt cx="2651760" cy="1711234"/>
          </a:xfrm>
        </p:grpSpPr>
        <p:sp>
          <p:nvSpPr>
            <p:cNvPr id="59" name="Ellipse 58"/>
            <p:cNvSpPr/>
            <p:nvPr/>
          </p:nvSpPr>
          <p:spPr>
            <a:xfrm>
              <a:off x="853180" y="1184041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0" name="Image 5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1982" y="1411686"/>
              <a:ext cx="921370" cy="1217026"/>
            </a:xfrm>
            <a:prstGeom prst="rect">
              <a:avLst/>
            </a:prstGeom>
          </p:spPr>
        </p:pic>
        <p:pic>
          <p:nvPicPr>
            <p:cNvPr id="61" name="Image 6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6171" y="1431145"/>
              <a:ext cx="973621" cy="1217026"/>
            </a:xfrm>
            <a:prstGeom prst="rect">
              <a:avLst/>
            </a:prstGeom>
          </p:spPr>
        </p:pic>
      </p:grpSp>
      <p:grpSp>
        <p:nvGrpSpPr>
          <p:cNvPr id="63" name="Groupe 62"/>
          <p:cNvGrpSpPr/>
          <p:nvPr/>
        </p:nvGrpSpPr>
        <p:grpSpPr>
          <a:xfrm>
            <a:off x="6872898" y="1395589"/>
            <a:ext cx="2651760" cy="1711234"/>
            <a:chOff x="4636007" y="3372397"/>
            <a:chExt cx="2651760" cy="1711234"/>
          </a:xfrm>
        </p:grpSpPr>
        <p:sp>
          <p:nvSpPr>
            <p:cNvPr id="64" name="Ellipse 63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5" name="Image 6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6517" y="3607528"/>
              <a:ext cx="921370" cy="1217026"/>
            </a:xfrm>
            <a:prstGeom prst="rect">
              <a:avLst/>
            </a:prstGeom>
          </p:spPr>
        </p:pic>
        <p:pic>
          <p:nvPicPr>
            <p:cNvPr id="66" name="Image 6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0803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67" name="Groupe 66"/>
          <p:cNvGrpSpPr/>
          <p:nvPr/>
        </p:nvGrpSpPr>
        <p:grpSpPr>
          <a:xfrm>
            <a:off x="7290994" y="3340934"/>
            <a:ext cx="2651760" cy="1711234"/>
            <a:chOff x="8186057" y="3475810"/>
            <a:chExt cx="2651760" cy="1711234"/>
          </a:xfrm>
        </p:grpSpPr>
        <p:sp>
          <p:nvSpPr>
            <p:cNvPr id="68" name="Ellipse 67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9" name="Image 6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70" name="Image 6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pic>
        <p:nvPicPr>
          <p:cNvPr id="71" name="Image 70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8273933" y="222049"/>
            <a:ext cx="767129" cy="1009907"/>
          </a:xfrm>
          <a:prstGeom prst="rect">
            <a:avLst/>
          </a:prstGeom>
        </p:spPr>
      </p:pic>
      <p:sp>
        <p:nvSpPr>
          <p:cNvPr id="72" name="Bulle ronde 71"/>
          <p:cNvSpPr/>
          <p:nvPr/>
        </p:nvSpPr>
        <p:spPr>
          <a:xfrm>
            <a:off x="9127632" y="39727"/>
            <a:ext cx="1092667" cy="897579"/>
          </a:xfrm>
          <a:prstGeom prst="wedgeEllipseCallout">
            <a:avLst>
              <a:gd name="adj1" fmla="val -87782"/>
              <a:gd name="adj2" fmla="val 1592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3" name="Image 7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00688" y="191085"/>
            <a:ext cx="1106823" cy="924315"/>
          </a:xfrm>
          <a:prstGeom prst="rect">
            <a:avLst/>
          </a:prstGeom>
        </p:spPr>
      </p:pic>
      <p:sp>
        <p:nvSpPr>
          <p:cNvPr id="74" name="Étoile à 5 branches 73"/>
          <p:cNvSpPr/>
          <p:nvPr/>
        </p:nvSpPr>
        <p:spPr>
          <a:xfrm>
            <a:off x="166947" y="1537135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023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8692" y="182413"/>
            <a:ext cx="1946366" cy="77070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NINA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5551151" y="14629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856927" y="182413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sp>
        <p:nvSpPr>
          <p:cNvPr id="41" name="Bulle ronde 40"/>
          <p:cNvSpPr/>
          <p:nvPr/>
        </p:nvSpPr>
        <p:spPr>
          <a:xfrm>
            <a:off x="9848070" y="799919"/>
            <a:ext cx="1092667" cy="897579"/>
          </a:xfrm>
          <a:prstGeom prst="wedgeEllipseCallout">
            <a:avLst>
              <a:gd name="adj1" fmla="val 65243"/>
              <a:gd name="adj2" fmla="val -59748"/>
            </a:avLst>
          </a:prstGeom>
          <a:solidFill>
            <a:srgbClr val="FF6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1</a:t>
            </a:r>
            <a:endParaRPr lang="fr-FR" sz="4000" dirty="0"/>
          </a:p>
        </p:txBody>
      </p:sp>
      <p:grpSp>
        <p:nvGrpSpPr>
          <p:cNvPr id="48" name="Groupe 47"/>
          <p:cNvGrpSpPr/>
          <p:nvPr/>
        </p:nvGrpSpPr>
        <p:grpSpPr>
          <a:xfrm>
            <a:off x="395677" y="2975594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 à 5 branches 55"/>
          <p:cNvSpPr/>
          <p:nvPr/>
        </p:nvSpPr>
        <p:spPr>
          <a:xfrm>
            <a:off x="185629" y="1039201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613391" y="1133207"/>
            <a:ext cx="4937760" cy="16711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I </a:t>
            </a:r>
            <a:r>
              <a:rPr lang="fr-FR" sz="4800" dirty="0" err="1" smtClean="0"/>
              <a:t>am</a:t>
            </a:r>
            <a:r>
              <a:rPr lang="fr-FR" sz="4800" dirty="0" smtClean="0"/>
              <a:t>       </a:t>
            </a:r>
            <a:r>
              <a:rPr lang="fr-FR" sz="4800" dirty="0" err="1" smtClean="0"/>
              <a:t>years</a:t>
            </a:r>
            <a:r>
              <a:rPr lang="fr-FR" sz="4800" dirty="0" smtClean="0"/>
              <a:t> </a:t>
            </a:r>
            <a:r>
              <a:rPr lang="fr-FR" sz="4800" dirty="0" err="1" smtClean="0"/>
              <a:t>old</a:t>
            </a:r>
            <a:r>
              <a:rPr lang="fr-FR" sz="4800" dirty="0" smtClean="0"/>
              <a:t>. </a:t>
            </a:r>
            <a:endParaRPr lang="fr-FR" sz="4800" dirty="0"/>
          </a:p>
        </p:txBody>
      </p:sp>
      <p:sp>
        <p:nvSpPr>
          <p:cNvPr id="57" name="Ellipse 56"/>
          <p:cNvSpPr/>
          <p:nvPr/>
        </p:nvSpPr>
        <p:spPr>
          <a:xfrm>
            <a:off x="2025575" y="1772266"/>
            <a:ext cx="692983" cy="525546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9462749" y="2009833"/>
            <a:ext cx="2651760" cy="1711234"/>
            <a:chOff x="853180" y="1184041"/>
            <a:chExt cx="2651760" cy="1711234"/>
          </a:xfrm>
        </p:grpSpPr>
        <p:sp>
          <p:nvSpPr>
            <p:cNvPr id="59" name="Ellipse 58"/>
            <p:cNvSpPr/>
            <p:nvPr/>
          </p:nvSpPr>
          <p:spPr>
            <a:xfrm>
              <a:off x="853180" y="1184041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0" name="Image 5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1982" y="1411686"/>
              <a:ext cx="921370" cy="1217026"/>
            </a:xfrm>
            <a:prstGeom prst="rect">
              <a:avLst/>
            </a:prstGeom>
          </p:spPr>
        </p:pic>
        <p:pic>
          <p:nvPicPr>
            <p:cNvPr id="61" name="Image 6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6171" y="1431145"/>
              <a:ext cx="973621" cy="1217026"/>
            </a:xfrm>
            <a:prstGeom prst="rect">
              <a:avLst/>
            </a:prstGeom>
          </p:spPr>
        </p:pic>
      </p:grpSp>
      <p:grpSp>
        <p:nvGrpSpPr>
          <p:cNvPr id="63" name="Groupe 62"/>
          <p:cNvGrpSpPr/>
          <p:nvPr/>
        </p:nvGrpSpPr>
        <p:grpSpPr>
          <a:xfrm>
            <a:off x="6872898" y="1395589"/>
            <a:ext cx="2651760" cy="1711234"/>
            <a:chOff x="4636007" y="3372397"/>
            <a:chExt cx="2651760" cy="1711234"/>
          </a:xfrm>
          <a:solidFill>
            <a:srgbClr val="FF6600"/>
          </a:solidFill>
        </p:grpSpPr>
        <p:sp>
          <p:nvSpPr>
            <p:cNvPr id="64" name="Ellipse 63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5" name="Image 6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6517" y="3607528"/>
              <a:ext cx="921370" cy="1217026"/>
            </a:xfrm>
            <a:prstGeom prst="rect">
              <a:avLst/>
            </a:prstGeom>
            <a:grpFill/>
          </p:spPr>
        </p:pic>
        <p:pic>
          <p:nvPicPr>
            <p:cNvPr id="66" name="Image 6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0803" y="3607528"/>
              <a:ext cx="921370" cy="1217026"/>
            </a:xfrm>
            <a:prstGeom prst="rect">
              <a:avLst/>
            </a:prstGeom>
            <a:grpFill/>
          </p:spPr>
        </p:pic>
      </p:grpSp>
      <p:grpSp>
        <p:nvGrpSpPr>
          <p:cNvPr id="67" name="Groupe 66"/>
          <p:cNvGrpSpPr/>
          <p:nvPr/>
        </p:nvGrpSpPr>
        <p:grpSpPr>
          <a:xfrm>
            <a:off x="7290994" y="3340934"/>
            <a:ext cx="2651760" cy="1711234"/>
            <a:chOff x="8186057" y="3475810"/>
            <a:chExt cx="2651760" cy="1711234"/>
          </a:xfrm>
        </p:grpSpPr>
        <p:sp>
          <p:nvSpPr>
            <p:cNvPr id="68" name="Ellipse 67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9" name="Image 6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70" name="Image 6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pic>
        <p:nvPicPr>
          <p:cNvPr id="71" name="Image 70"/>
          <p:cNvPicPr>
            <a:picLocks noChangeAspect="1"/>
          </p:cNvPicPr>
          <p:nvPr/>
        </p:nvPicPr>
        <p:blipFill rotWithShape="1">
          <a:blip r:embed="rId5"/>
          <a:srcRect r="29156"/>
          <a:stretch/>
        </p:blipFill>
        <p:spPr>
          <a:xfrm>
            <a:off x="8273933" y="222049"/>
            <a:ext cx="767129" cy="1009907"/>
          </a:xfrm>
          <a:prstGeom prst="rect">
            <a:avLst/>
          </a:prstGeom>
        </p:spPr>
      </p:pic>
      <p:sp>
        <p:nvSpPr>
          <p:cNvPr id="72" name="Bulle ronde 71"/>
          <p:cNvSpPr/>
          <p:nvPr/>
        </p:nvSpPr>
        <p:spPr>
          <a:xfrm>
            <a:off x="9127632" y="39727"/>
            <a:ext cx="1092667" cy="897579"/>
          </a:xfrm>
          <a:prstGeom prst="wedgeEllipseCallout">
            <a:avLst>
              <a:gd name="adj1" fmla="val -87782"/>
              <a:gd name="adj2" fmla="val 15929"/>
            </a:avLst>
          </a:prstGeom>
          <a:solidFill>
            <a:srgbClr val="FF6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2</a:t>
            </a:r>
            <a:endParaRPr lang="fr-FR" sz="4000" dirty="0"/>
          </a:p>
        </p:txBody>
      </p:sp>
      <p:pic>
        <p:nvPicPr>
          <p:cNvPr id="73" name="Image 7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00688" y="191085"/>
            <a:ext cx="1106823" cy="924315"/>
          </a:xfrm>
          <a:prstGeom prst="rect">
            <a:avLst/>
          </a:prstGeom>
        </p:spPr>
      </p:pic>
      <p:sp>
        <p:nvSpPr>
          <p:cNvPr id="74" name="Étoile à 5 branches 73"/>
          <p:cNvSpPr/>
          <p:nvPr/>
        </p:nvSpPr>
        <p:spPr>
          <a:xfrm>
            <a:off x="166947" y="1537135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 vers le bas 32"/>
          <p:cNvSpPr/>
          <p:nvPr/>
        </p:nvSpPr>
        <p:spPr>
          <a:xfrm rot="7911913">
            <a:off x="1365447" y="4269638"/>
            <a:ext cx="388004" cy="58905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236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465</Words>
  <Application>Microsoft Office PowerPoint</Application>
  <PresentationFormat>Grand écran</PresentationFormat>
  <Paragraphs>148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  Support 3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Beneteau</dc:creator>
  <cp:lastModifiedBy>Hewlett-Packard Company</cp:lastModifiedBy>
  <cp:revision>17</cp:revision>
  <dcterms:created xsi:type="dcterms:W3CDTF">2022-03-01T09:41:57Z</dcterms:created>
  <dcterms:modified xsi:type="dcterms:W3CDTF">2022-03-01T14:41:38Z</dcterms:modified>
</cp:coreProperties>
</file>