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4" r:id="rId6"/>
    <p:sldId id="265" r:id="rId7"/>
    <p:sldId id="267" r:id="rId8"/>
    <p:sldId id="260" r:id="rId9"/>
    <p:sldId id="268" r:id="rId10"/>
    <p:sldId id="258" r:id="rId11"/>
    <p:sldId id="270" r:id="rId12"/>
    <p:sldId id="262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7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9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63634" y="34475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/>
              <a:t/>
            </a:r>
            <a:br>
              <a:rPr lang="fr-FR" sz="7300" b="1" dirty="0"/>
            </a:br>
            <a:r>
              <a:rPr lang="fr-FR" sz="7300" b="1" dirty="0" smtClean="0"/>
              <a:t>Support 3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" y="0"/>
            <a:ext cx="4872927" cy="344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0242" y="138147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51739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policewoman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cheese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Natalie.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four brothers.*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movies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effectLst/>
                        </a:rPr>
                        <a:t> basketball.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Her phone number is  9013378905.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is eight years old.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two fish and a dog.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comes from the United States.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454827" y="26864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1880314" y="22593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0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0242" y="138147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34423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policewoman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cheese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Natalie.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four brothers.*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movies</a:t>
                      </a:r>
                      <a:r>
                        <a:rPr lang="fr-FR" sz="2400" u="none" strike="noStrike" dirty="0" smtClean="0"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effectLst/>
                        </a:rPr>
                        <a:t> basketball.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Her phone number is  9013378905.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is eight years old.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has two fish and a dog.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She comes from the United States.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454827" y="26864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1880314" y="22593"/>
            <a:ext cx="379856" cy="48061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79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8966"/>
              </p:ext>
            </p:extLst>
          </p:nvPr>
        </p:nvGraphicFramePr>
        <p:xfrm>
          <a:off x="770709" y="770950"/>
          <a:ext cx="11014106" cy="486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from ? 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like ? _______________________________________________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? 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8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39923"/>
              </p:ext>
            </p:extLst>
          </p:nvPr>
        </p:nvGraphicFramePr>
        <p:xfrm>
          <a:off x="770709" y="770950"/>
          <a:ext cx="11014106" cy="486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Nina.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eight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years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old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effectLst/>
                        </a:rPr>
                        <a:t>does she come </a:t>
                      </a:r>
                      <a:r>
                        <a:rPr lang="en-US" sz="2400" u="none" strike="noStrike" dirty="0" smtClean="0">
                          <a:effectLst/>
                        </a:rPr>
                        <a:t>from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 comes from the United States.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her</a:t>
                      </a:r>
                      <a:r>
                        <a:rPr lang="fr-FR" sz="2400" u="none" strike="noStrike" dirty="0"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9017261981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she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basketball. 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effectLst/>
                        </a:rPr>
                        <a:t>does she not </a:t>
                      </a:r>
                      <a:r>
                        <a:rPr lang="en-US" sz="2400" u="none" strike="noStrike" dirty="0" smtClean="0">
                          <a:effectLst/>
                        </a:rPr>
                        <a:t>like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She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doesn’t like cheese. 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has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two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628607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72" y="1875711"/>
            <a:ext cx="921370" cy="12170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82" y="1875711"/>
            <a:ext cx="973621" cy="1217026"/>
          </a:xfrm>
          <a:prstGeom prst="rect">
            <a:avLst/>
          </a:prstGeom>
        </p:spPr>
      </p:pic>
      <p:grpSp>
        <p:nvGrpSpPr>
          <p:cNvPr id="22" name="Groupe 21"/>
          <p:cNvGrpSpPr/>
          <p:nvPr/>
        </p:nvGrpSpPr>
        <p:grpSpPr>
          <a:xfrm>
            <a:off x="5788915" y="1565109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58" y="3474465"/>
            <a:ext cx="1106823" cy="92431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495" y="3874444"/>
            <a:ext cx="1106823" cy="924315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602" y="3339841"/>
            <a:ext cx="1106823" cy="924315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281" y="5045863"/>
            <a:ext cx="1106823" cy="92431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754" y="5045862"/>
            <a:ext cx="1106823" cy="924315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217" y="4242732"/>
            <a:ext cx="1106823" cy="924315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8325" y="3318417"/>
            <a:ext cx="1106823" cy="9243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35892" y="4860937"/>
            <a:ext cx="767129" cy="100990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3814771" y="5167047"/>
            <a:ext cx="767129" cy="1009907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6608837" y="5080544"/>
            <a:ext cx="767129" cy="1009907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722267" y="4575590"/>
            <a:ext cx="767129" cy="1009907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041346" y="4199935"/>
            <a:ext cx="767129" cy="1009907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600167" y="5209842"/>
            <a:ext cx="767129" cy="1009907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4347374" y="3718012"/>
            <a:ext cx="767129" cy="10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628607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72" y="1875711"/>
            <a:ext cx="921370" cy="12170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82" y="1875711"/>
            <a:ext cx="973621" cy="1217026"/>
          </a:xfrm>
          <a:prstGeom prst="rect">
            <a:avLst/>
          </a:prstGeom>
        </p:spPr>
      </p:pic>
      <p:grpSp>
        <p:nvGrpSpPr>
          <p:cNvPr id="22" name="Groupe 21"/>
          <p:cNvGrpSpPr/>
          <p:nvPr/>
        </p:nvGrpSpPr>
        <p:grpSpPr>
          <a:xfrm>
            <a:off x="5712823" y="1565109"/>
            <a:ext cx="2651760" cy="1711234"/>
            <a:chOff x="4636007" y="3372397"/>
            <a:chExt cx="2651760" cy="1711234"/>
          </a:xfrm>
          <a:solidFill>
            <a:schemeClr val="accent2"/>
          </a:solidFill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  <a:grpFill/>
          </p:spPr>
        </p:pic>
      </p:grpSp>
      <p:grpSp>
        <p:nvGrpSpPr>
          <p:cNvPr id="23" name="Groupe 22"/>
          <p:cNvGrpSpPr/>
          <p:nvPr/>
        </p:nvGrpSpPr>
        <p:grpSpPr>
          <a:xfrm>
            <a:off x="9274287" y="1565109"/>
            <a:ext cx="2651760" cy="1711234"/>
            <a:chOff x="8186057" y="3475810"/>
            <a:chExt cx="2651760" cy="1711234"/>
          </a:xfrm>
        </p:grpSpPr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58" y="3474465"/>
            <a:ext cx="1106823" cy="92431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495" y="3874444"/>
            <a:ext cx="1106823" cy="924315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22602" y="3339841"/>
            <a:ext cx="1106823" cy="924315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281" y="5045863"/>
            <a:ext cx="1106823" cy="92431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754" y="5045862"/>
            <a:ext cx="1106823" cy="924315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217" y="4242732"/>
            <a:ext cx="1106823" cy="924315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8325" y="3318417"/>
            <a:ext cx="1106823" cy="9243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29156"/>
          <a:stretch/>
        </p:blipFill>
        <p:spPr>
          <a:xfrm>
            <a:off x="835892" y="4860937"/>
            <a:ext cx="767129" cy="100990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29156"/>
          <a:stretch/>
        </p:blipFill>
        <p:spPr>
          <a:xfrm>
            <a:off x="3814771" y="5167047"/>
            <a:ext cx="767129" cy="1009907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6608837" y="5080544"/>
            <a:ext cx="767129" cy="1009907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722267" y="4575590"/>
            <a:ext cx="767129" cy="1009907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041346" y="4199935"/>
            <a:ext cx="767129" cy="1009907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600167" y="5209842"/>
            <a:ext cx="767129" cy="1009907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4347374" y="3718012"/>
            <a:ext cx="767129" cy="10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3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Étoile à 5 branches 35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584313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53180" y="1184041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961" y="1431145"/>
            <a:ext cx="921370" cy="121702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71" y="1431145"/>
            <a:ext cx="973621" cy="1217026"/>
          </a:xfrm>
          <a:prstGeom prst="rect">
            <a:avLst/>
          </a:prstGeom>
        </p:spPr>
      </p:pic>
      <p:grpSp>
        <p:nvGrpSpPr>
          <p:cNvPr id="45" name="Groupe 44"/>
          <p:cNvGrpSpPr/>
          <p:nvPr/>
        </p:nvGrpSpPr>
        <p:grpSpPr>
          <a:xfrm>
            <a:off x="7365320" y="89006"/>
            <a:ext cx="2651760" cy="1711234"/>
            <a:chOff x="4636007" y="3372397"/>
            <a:chExt cx="2651760" cy="1711234"/>
          </a:xfrm>
        </p:grpSpPr>
        <p:sp>
          <p:nvSpPr>
            <p:cNvPr id="46" name="Ellipse 45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7" name="Image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</p:spPr>
        </p:pic>
        <p:pic>
          <p:nvPicPr>
            <p:cNvPr id="48" name="Imag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49" name="Groupe 48"/>
          <p:cNvGrpSpPr/>
          <p:nvPr/>
        </p:nvGrpSpPr>
        <p:grpSpPr>
          <a:xfrm>
            <a:off x="7770392" y="4928823"/>
            <a:ext cx="2651760" cy="1711234"/>
            <a:chOff x="8186057" y="3475810"/>
            <a:chExt cx="2651760" cy="1711234"/>
          </a:xfrm>
        </p:grpSpPr>
        <p:sp>
          <p:nvSpPr>
            <p:cNvPr id="50" name="Ellipse 49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1" name="Imag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pic>
        <p:nvPicPr>
          <p:cNvPr id="53" name="Imag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58" y="3474465"/>
            <a:ext cx="1106823" cy="92431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9412" y="2260555"/>
            <a:ext cx="1106823" cy="92431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602" y="3339841"/>
            <a:ext cx="1106823" cy="92431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281" y="5045863"/>
            <a:ext cx="1106823" cy="92431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352" y="4928823"/>
            <a:ext cx="1106823" cy="924315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182" y="4340082"/>
            <a:ext cx="1106823" cy="92431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425" y="1885368"/>
            <a:ext cx="1106823" cy="924315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35892" y="4860937"/>
            <a:ext cx="767129" cy="1009907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3406252" y="2679917"/>
            <a:ext cx="767129" cy="1009907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2790283" y="97696"/>
            <a:ext cx="767129" cy="1009907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5165600" y="870343"/>
            <a:ext cx="767129" cy="1009907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808474" y="3562927"/>
            <a:ext cx="767129" cy="1009907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600167" y="5209842"/>
            <a:ext cx="767129" cy="100990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424910" y="1885368"/>
            <a:ext cx="767129" cy="1009907"/>
          </a:xfrm>
          <a:prstGeom prst="rect">
            <a:avLst/>
          </a:prstGeom>
        </p:spPr>
      </p:pic>
      <p:sp>
        <p:nvSpPr>
          <p:cNvPr id="67" name="Rectangle à coins arrondis 66"/>
          <p:cNvSpPr/>
          <p:nvPr/>
        </p:nvSpPr>
        <p:spPr>
          <a:xfrm>
            <a:off x="3878769" y="5721859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4306810" y="222374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7735945" y="3689824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19891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Étoile à 5 branches 35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584313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53180" y="1184041"/>
            <a:ext cx="2651760" cy="17112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961" y="1431145"/>
            <a:ext cx="921370" cy="121702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71" y="1431145"/>
            <a:ext cx="973621" cy="1217026"/>
          </a:xfrm>
          <a:prstGeom prst="rect">
            <a:avLst/>
          </a:prstGeom>
        </p:spPr>
      </p:pic>
      <p:grpSp>
        <p:nvGrpSpPr>
          <p:cNvPr id="45" name="Groupe 44"/>
          <p:cNvGrpSpPr/>
          <p:nvPr/>
        </p:nvGrpSpPr>
        <p:grpSpPr>
          <a:xfrm>
            <a:off x="7365320" y="89006"/>
            <a:ext cx="2651760" cy="1711234"/>
            <a:chOff x="4636007" y="3372397"/>
            <a:chExt cx="2651760" cy="1711234"/>
          </a:xfrm>
          <a:solidFill>
            <a:schemeClr val="accent2"/>
          </a:solidFill>
        </p:grpSpPr>
        <p:sp>
          <p:nvSpPr>
            <p:cNvPr id="46" name="Ellipse 45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7" name="Image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48" name="Imag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  <a:grpFill/>
          </p:spPr>
        </p:pic>
      </p:grpSp>
      <p:grpSp>
        <p:nvGrpSpPr>
          <p:cNvPr id="49" name="Groupe 48"/>
          <p:cNvGrpSpPr/>
          <p:nvPr/>
        </p:nvGrpSpPr>
        <p:grpSpPr>
          <a:xfrm>
            <a:off x="7770392" y="4928823"/>
            <a:ext cx="2651760" cy="1711234"/>
            <a:chOff x="8186057" y="3475810"/>
            <a:chExt cx="2651760" cy="1711234"/>
          </a:xfrm>
        </p:grpSpPr>
        <p:sp>
          <p:nvSpPr>
            <p:cNvPr id="50" name="Ellipse 49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1" name="Imag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pic>
        <p:nvPicPr>
          <p:cNvPr id="53" name="Imag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58" y="3474465"/>
            <a:ext cx="1106823" cy="92431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9412" y="2260555"/>
            <a:ext cx="1106823" cy="92431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602" y="3339841"/>
            <a:ext cx="1106823" cy="92431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281" y="5045863"/>
            <a:ext cx="1106823" cy="92431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352" y="4928823"/>
            <a:ext cx="1106823" cy="924315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182" y="4340082"/>
            <a:ext cx="1106823" cy="92431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29425" y="1885368"/>
            <a:ext cx="1106823" cy="924315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29156"/>
          <a:stretch/>
        </p:blipFill>
        <p:spPr>
          <a:xfrm>
            <a:off x="835892" y="4860937"/>
            <a:ext cx="767129" cy="1009907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3406252" y="2679917"/>
            <a:ext cx="767129" cy="1009907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2790283" y="97696"/>
            <a:ext cx="767129" cy="1009907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5165600" y="870343"/>
            <a:ext cx="767129" cy="1009907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29156"/>
          <a:stretch/>
        </p:blipFill>
        <p:spPr>
          <a:xfrm>
            <a:off x="10808474" y="3562927"/>
            <a:ext cx="767129" cy="1009907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600167" y="5209842"/>
            <a:ext cx="767129" cy="100990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10424910" y="1885368"/>
            <a:ext cx="767129" cy="1009907"/>
          </a:xfrm>
          <a:prstGeom prst="rect">
            <a:avLst/>
          </a:prstGeom>
        </p:spPr>
      </p:pic>
      <p:sp>
        <p:nvSpPr>
          <p:cNvPr id="67" name="Rectangle à coins arrondis 66"/>
          <p:cNvSpPr/>
          <p:nvPr/>
        </p:nvSpPr>
        <p:spPr>
          <a:xfrm>
            <a:off x="3878769" y="5721859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NINA</a:t>
            </a:r>
            <a:endParaRPr lang="fr-FR" sz="3600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4306810" y="222374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7735945" y="3689824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3832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48" name="Groupe 47"/>
          <p:cNvGrpSpPr/>
          <p:nvPr/>
        </p:nvGrpSpPr>
        <p:grpSpPr>
          <a:xfrm>
            <a:off x="5266412" y="1109783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185629" y="1851664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54955" y="3794896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10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320442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054955" y="4869168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8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41352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grpSp>
        <p:nvGrpSpPr>
          <p:cNvPr id="48" name="Groupe 47"/>
          <p:cNvGrpSpPr/>
          <p:nvPr/>
        </p:nvGrpSpPr>
        <p:grpSpPr>
          <a:xfrm>
            <a:off x="5266412" y="1109783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185629" y="1877790"/>
            <a:ext cx="4937760" cy="1671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I </a:t>
            </a:r>
            <a:r>
              <a:rPr lang="fr-FR" sz="4800" dirty="0" err="1" smtClean="0"/>
              <a:t>am</a:t>
            </a:r>
            <a:r>
              <a:rPr lang="fr-FR" sz="4800" dirty="0" smtClean="0"/>
              <a:t>       </a:t>
            </a:r>
            <a:r>
              <a:rPr lang="fr-FR" sz="4800" dirty="0" err="1" smtClean="0"/>
              <a:t>years</a:t>
            </a:r>
            <a:r>
              <a:rPr lang="fr-FR" sz="4800" dirty="0" smtClean="0"/>
              <a:t> </a:t>
            </a:r>
            <a:r>
              <a:rPr lang="fr-FR" sz="4800" dirty="0" err="1" smtClean="0"/>
              <a:t>old</a:t>
            </a:r>
            <a:r>
              <a:rPr lang="fr-FR" sz="4800" dirty="0" smtClean="0"/>
              <a:t>. </a:t>
            </a:r>
            <a:endParaRPr lang="fr-FR" sz="4800" dirty="0"/>
          </a:p>
        </p:txBody>
      </p:sp>
      <p:sp>
        <p:nvSpPr>
          <p:cNvPr id="52" name="Ellipse 51"/>
          <p:cNvSpPr/>
          <p:nvPr/>
        </p:nvSpPr>
        <p:spPr>
          <a:xfrm>
            <a:off x="1570587" y="1921517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1570587" y="2447063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7" name="Ellipse 56"/>
          <p:cNvSpPr/>
          <p:nvPr/>
        </p:nvSpPr>
        <p:spPr>
          <a:xfrm>
            <a:off x="1570587" y="2995789"/>
            <a:ext cx="692983" cy="525546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6" name="Flèche vers le bas 15"/>
          <p:cNvSpPr/>
          <p:nvPr/>
        </p:nvSpPr>
        <p:spPr>
          <a:xfrm rot="7911913">
            <a:off x="6359297" y="2415309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0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sp>
        <p:nvSpPr>
          <p:cNvPr id="41" name="Bulle ronde 40"/>
          <p:cNvSpPr/>
          <p:nvPr/>
        </p:nvSpPr>
        <p:spPr>
          <a:xfrm>
            <a:off x="9848070" y="799919"/>
            <a:ext cx="1092667" cy="897579"/>
          </a:xfrm>
          <a:prstGeom prst="wedgeEllipseCallout">
            <a:avLst>
              <a:gd name="adj1" fmla="val 65243"/>
              <a:gd name="adj2" fmla="val -597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613391" y="1133207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248682"/>
              <a:ext cx="858578" cy="69089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462749" y="2009833"/>
            <a:ext cx="2651760" cy="1711234"/>
            <a:chOff x="853180" y="1184041"/>
            <a:chExt cx="2651760" cy="1711234"/>
          </a:xfrm>
        </p:grpSpPr>
        <p:sp>
          <p:nvSpPr>
            <p:cNvPr id="59" name="Ellipse 58"/>
            <p:cNvSpPr/>
            <p:nvPr/>
          </p:nvSpPr>
          <p:spPr>
            <a:xfrm>
              <a:off x="853180" y="1184041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0" name="Imag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1982" y="1411686"/>
              <a:ext cx="921370" cy="1217026"/>
            </a:xfrm>
            <a:prstGeom prst="rect">
              <a:avLst/>
            </a:prstGeom>
          </p:spPr>
        </p:pic>
        <p:pic>
          <p:nvPicPr>
            <p:cNvPr id="61" name="Image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6171" y="1431145"/>
              <a:ext cx="973621" cy="1217026"/>
            </a:xfrm>
            <a:prstGeom prst="rect">
              <a:avLst/>
            </a:prstGeom>
          </p:spPr>
        </p:pic>
      </p:grpSp>
      <p:grpSp>
        <p:nvGrpSpPr>
          <p:cNvPr id="63" name="Groupe 62"/>
          <p:cNvGrpSpPr/>
          <p:nvPr/>
        </p:nvGrpSpPr>
        <p:grpSpPr>
          <a:xfrm>
            <a:off x="6872898" y="1395589"/>
            <a:ext cx="2651760" cy="1711234"/>
            <a:chOff x="4636007" y="3372397"/>
            <a:chExt cx="2651760" cy="1711234"/>
          </a:xfrm>
        </p:grpSpPr>
        <p:sp>
          <p:nvSpPr>
            <p:cNvPr id="64" name="Ellipse 63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5" name="Image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</p:spPr>
        </p:pic>
        <p:pic>
          <p:nvPicPr>
            <p:cNvPr id="66" name="Imag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67" name="Groupe 66"/>
          <p:cNvGrpSpPr/>
          <p:nvPr/>
        </p:nvGrpSpPr>
        <p:grpSpPr>
          <a:xfrm>
            <a:off x="7290994" y="3340934"/>
            <a:ext cx="2651760" cy="1711234"/>
            <a:chOff x="8186057" y="3475810"/>
            <a:chExt cx="2651760" cy="1711234"/>
          </a:xfrm>
        </p:grpSpPr>
        <p:sp>
          <p:nvSpPr>
            <p:cNvPr id="68" name="Ellipse 67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9" name="Image 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70" name="Image 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pic>
        <p:nvPicPr>
          <p:cNvPr id="71" name="Image 7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273933" y="222049"/>
            <a:ext cx="767129" cy="1009907"/>
          </a:xfrm>
          <a:prstGeom prst="rect">
            <a:avLst/>
          </a:prstGeom>
        </p:spPr>
      </p:pic>
      <p:sp>
        <p:nvSpPr>
          <p:cNvPr id="72" name="Bulle ronde 71"/>
          <p:cNvSpPr/>
          <p:nvPr/>
        </p:nvSpPr>
        <p:spPr>
          <a:xfrm>
            <a:off x="9127632" y="39727"/>
            <a:ext cx="1092667" cy="897579"/>
          </a:xfrm>
          <a:prstGeom prst="wedgeEllipseCallout">
            <a:avLst>
              <a:gd name="adj1" fmla="val -87782"/>
              <a:gd name="adj2" fmla="val 159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0688" y="191085"/>
            <a:ext cx="1106823" cy="924315"/>
          </a:xfrm>
          <a:prstGeom prst="rect">
            <a:avLst/>
          </a:prstGeom>
        </p:spPr>
      </p:pic>
      <p:sp>
        <p:nvSpPr>
          <p:cNvPr id="74" name="Étoile à 5 branches 73"/>
          <p:cNvSpPr/>
          <p:nvPr/>
        </p:nvSpPr>
        <p:spPr>
          <a:xfrm>
            <a:off x="166947" y="1537135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2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NINA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551151" y="14629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MARC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ELIZABETH</a:t>
            </a:r>
            <a:endParaRPr lang="fr-FR" sz="3600" dirty="0"/>
          </a:p>
        </p:txBody>
      </p:sp>
      <p:sp>
        <p:nvSpPr>
          <p:cNvPr id="41" name="Bulle ronde 40"/>
          <p:cNvSpPr/>
          <p:nvPr/>
        </p:nvSpPr>
        <p:spPr>
          <a:xfrm>
            <a:off x="9848070" y="799919"/>
            <a:ext cx="1092667" cy="897579"/>
          </a:xfrm>
          <a:prstGeom prst="wedgeEllipseCallout">
            <a:avLst>
              <a:gd name="adj1" fmla="val 65243"/>
              <a:gd name="adj2" fmla="val -59748"/>
            </a:avLst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1</a:t>
            </a:r>
            <a:endParaRPr lang="fr-FR" sz="4000" dirty="0"/>
          </a:p>
        </p:txBody>
      </p: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13391" y="1133207"/>
            <a:ext cx="4937760" cy="1671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I </a:t>
            </a:r>
            <a:r>
              <a:rPr lang="fr-FR" sz="4800" dirty="0" err="1" smtClean="0"/>
              <a:t>am</a:t>
            </a:r>
            <a:r>
              <a:rPr lang="fr-FR" sz="4800" dirty="0" smtClean="0"/>
              <a:t>       </a:t>
            </a:r>
            <a:r>
              <a:rPr lang="fr-FR" sz="4800" dirty="0" err="1" smtClean="0"/>
              <a:t>years</a:t>
            </a:r>
            <a:r>
              <a:rPr lang="fr-FR" sz="4800" dirty="0" smtClean="0"/>
              <a:t> </a:t>
            </a:r>
            <a:r>
              <a:rPr lang="fr-FR" sz="4800" dirty="0" err="1" smtClean="0"/>
              <a:t>old</a:t>
            </a:r>
            <a:r>
              <a:rPr lang="fr-FR" sz="4800" dirty="0" smtClean="0"/>
              <a:t>. </a:t>
            </a:r>
            <a:endParaRPr lang="fr-FR" sz="4800" dirty="0"/>
          </a:p>
        </p:txBody>
      </p:sp>
      <p:sp>
        <p:nvSpPr>
          <p:cNvPr id="57" name="Ellipse 56"/>
          <p:cNvSpPr/>
          <p:nvPr/>
        </p:nvSpPr>
        <p:spPr>
          <a:xfrm>
            <a:off x="2025575" y="1772266"/>
            <a:ext cx="692983" cy="525546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9462749" y="2009833"/>
            <a:ext cx="2651760" cy="1711234"/>
            <a:chOff x="853180" y="1184041"/>
            <a:chExt cx="2651760" cy="1711234"/>
          </a:xfrm>
        </p:grpSpPr>
        <p:sp>
          <p:nvSpPr>
            <p:cNvPr id="59" name="Ellipse 58"/>
            <p:cNvSpPr/>
            <p:nvPr/>
          </p:nvSpPr>
          <p:spPr>
            <a:xfrm>
              <a:off x="853180" y="1184041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0" name="Imag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1982" y="1411686"/>
              <a:ext cx="921370" cy="1217026"/>
            </a:xfrm>
            <a:prstGeom prst="rect">
              <a:avLst/>
            </a:prstGeom>
          </p:spPr>
        </p:pic>
        <p:pic>
          <p:nvPicPr>
            <p:cNvPr id="61" name="Image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6171" y="1431145"/>
              <a:ext cx="973621" cy="1217026"/>
            </a:xfrm>
            <a:prstGeom prst="rect">
              <a:avLst/>
            </a:prstGeom>
          </p:spPr>
        </p:pic>
      </p:grpSp>
      <p:grpSp>
        <p:nvGrpSpPr>
          <p:cNvPr id="63" name="Groupe 62"/>
          <p:cNvGrpSpPr/>
          <p:nvPr/>
        </p:nvGrpSpPr>
        <p:grpSpPr>
          <a:xfrm>
            <a:off x="6872898" y="1395589"/>
            <a:ext cx="2651760" cy="1711234"/>
            <a:chOff x="4636007" y="3372397"/>
            <a:chExt cx="2651760" cy="1711234"/>
          </a:xfrm>
          <a:solidFill>
            <a:srgbClr val="FF6600"/>
          </a:solidFill>
        </p:grpSpPr>
        <p:sp>
          <p:nvSpPr>
            <p:cNvPr id="64" name="Ellipse 63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5" name="Image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517" y="3607528"/>
              <a:ext cx="921370" cy="1217026"/>
            </a:xfrm>
            <a:prstGeom prst="rect">
              <a:avLst/>
            </a:prstGeom>
            <a:grpFill/>
          </p:spPr>
        </p:pic>
        <p:pic>
          <p:nvPicPr>
            <p:cNvPr id="66" name="Imag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03" y="3607528"/>
              <a:ext cx="921370" cy="1217026"/>
            </a:xfrm>
            <a:prstGeom prst="rect">
              <a:avLst/>
            </a:prstGeom>
            <a:grpFill/>
          </p:spPr>
        </p:pic>
      </p:grpSp>
      <p:grpSp>
        <p:nvGrpSpPr>
          <p:cNvPr id="67" name="Groupe 66"/>
          <p:cNvGrpSpPr/>
          <p:nvPr/>
        </p:nvGrpSpPr>
        <p:grpSpPr>
          <a:xfrm>
            <a:off x="7290994" y="3340934"/>
            <a:ext cx="2651760" cy="1711234"/>
            <a:chOff x="8186057" y="3475810"/>
            <a:chExt cx="2651760" cy="1711234"/>
          </a:xfrm>
        </p:grpSpPr>
        <p:sp>
          <p:nvSpPr>
            <p:cNvPr id="68" name="Ellipse 67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9" name="Image 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3435" y="3710941"/>
              <a:ext cx="973621" cy="1217026"/>
            </a:xfrm>
            <a:prstGeom prst="rect">
              <a:avLst/>
            </a:prstGeom>
          </p:spPr>
        </p:pic>
        <p:pic>
          <p:nvPicPr>
            <p:cNvPr id="70" name="Image 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868" y="3700055"/>
              <a:ext cx="973621" cy="1217026"/>
            </a:xfrm>
            <a:prstGeom prst="rect">
              <a:avLst/>
            </a:prstGeom>
          </p:spPr>
        </p:pic>
      </p:grpSp>
      <p:pic>
        <p:nvPicPr>
          <p:cNvPr id="71" name="Image 70"/>
          <p:cNvPicPr>
            <a:picLocks noChangeAspect="1"/>
          </p:cNvPicPr>
          <p:nvPr/>
        </p:nvPicPr>
        <p:blipFill rotWithShape="1">
          <a:blip r:embed="rId5"/>
          <a:srcRect r="29156"/>
          <a:stretch/>
        </p:blipFill>
        <p:spPr>
          <a:xfrm>
            <a:off x="8273933" y="222049"/>
            <a:ext cx="767129" cy="1009907"/>
          </a:xfrm>
          <a:prstGeom prst="rect">
            <a:avLst/>
          </a:prstGeom>
        </p:spPr>
      </p:pic>
      <p:sp>
        <p:nvSpPr>
          <p:cNvPr id="72" name="Bulle ronde 71"/>
          <p:cNvSpPr/>
          <p:nvPr/>
        </p:nvSpPr>
        <p:spPr>
          <a:xfrm>
            <a:off x="9127632" y="39727"/>
            <a:ext cx="1092667" cy="897579"/>
          </a:xfrm>
          <a:prstGeom prst="wedgeEllipseCallout">
            <a:avLst>
              <a:gd name="adj1" fmla="val -87782"/>
              <a:gd name="adj2" fmla="val 15929"/>
            </a:avLst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2</a:t>
            </a:r>
            <a:endParaRPr lang="fr-FR" sz="4000" dirty="0"/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0688" y="191085"/>
            <a:ext cx="1106823" cy="924315"/>
          </a:xfrm>
          <a:prstGeom prst="rect">
            <a:avLst/>
          </a:prstGeom>
        </p:spPr>
      </p:pic>
      <p:sp>
        <p:nvSpPr>
          <p:cNvPr id="74" name="Étoile à 5 branches 73"/>
          <p:cNvSpPr/>
          <p:nvPr/>
        </p:nvSpPr>
        <p:spPr>
          <a:xfrm>
            <a:off x="166947" y="1537135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 rot="7911913">
            <a:off x="1365447" y="4269638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236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465</Words>
  <Application>Microsoft Office PowerPoint</Application>
  <PresentationFormat>Grand écran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  Support 3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Beneteau</dc:creator>
  <cp:lastModifiedBy>Hewlett-Packard Company</cp:lastModifiedBy>
  <cp:revision>17</cp:revision>
  <dcterms:created xsi:type="dcterms:W3CDTF">2022-03-01T09:41:57Z</dcterms:created>
  <dcterms:modified xsi:type="dcterms:W3CDTF">2022-03-01T14:41:38Z</dcterms:modified>
</cp:coreProperties>
</file>