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9" r:id="rId5"/>
    <p:sldId id="265" r:id="rId6"/>
    <p:sldId id="260" r:id="rId7"/>
    <p:sldId id="261" r:id="rId8"/>
    <p:sldId id="258" r:id="rId9"/>
    <p:sldId id="263" r:id="rId10"/>
    <p:sldId id="262" r:id="rId11"/>
    <p:sldId id="264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72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96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1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70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306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2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59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68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88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86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28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ED3C-D304-43BF-B495-2825F30084B6}" type="datetimeFigureOut">
              <a:rPr lang="fr-FR" smtClean="0"/>
              <a:t>01/03/2022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DA10-9AD5-47BE-B671-3ECB5FED4C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64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8.png"/><Relationship Id="rId7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0.png"/><Relationship Id="rId7" Type="http://schemas.openxmlformats.org/officeDocument/2006/relationships/image" Target="../media/image14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11" Type="http://schemas.openxmlformats.org/officeDocument/2006/relationships/image" Target="../media/image17.jp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0.png"/><Relationship Id="rId7" Type="http://schemas.openxmlformats.org/officeDocument/2006/relationships/image" Target="../media/image14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11" Type="http://schemas.openxmlformats.org/officeDocument/2006/relationships/image" Target="../media/image17.jpg"/><Relationship Id="rId5" Type="http://schemas.openxmlformats.org/officeDocument/2006/relationships/image" Target="../media/image12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50570" y="357818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sz="7300" b="1" dirty="0" smtClean="0"/>
              <a:t/>
            </a:r>
            <a:br>
              <a:rPr lang="fr-FR" sz="7300" b="1" dirty="0" smtClean="0"/>
            </a:br>
            <a:r>
              <a:rPr lang="fr-FR" sz="7300" b="1" dirty="0" smtClean="0"/>
              <a:t/>
            </a:r>
            <a:br>
              <a:rPr lang="fr-FR" sz="7300" b="1" dirty="0" smtClean="0"/>
            </a:br>
            <a:r>
              <a:rPr lang="fr-FR" sz="7300" b="1" dirty="0" smtClean="0"/>
              <a:t/>
            </a:r>
            <a:br>
              <a:rPr lang="fr-FR" sz="7300" b="1" dirty="0" smtClean="0"/>
            </a:br>
            <a:r>
              <a:rPr lang="fr-FR" sz="7300" b="1" dirty="0"/>
              <a:t/>
            </a:r>
            <a:br>
              <a:rPr lang="fr-FR" sz="7300" b="1" dirty="0"/>
            </a:br>
            <a:r>
              <a:rPr lang="fr-FR" sz="7300" b="1" dirty="0" smtClean="0"/>
              <a:t>Support </a:t>
            </a:r>
            <a:r>
              <a:rPr lang="fr-FR" sz="7300" b="1" dirty="0" smtClean="0"/>
              <a:t>1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7" y="145448"/>
            <a:ext cx="4584383" cy="324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9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158209"/>
              </p:ext>
            </p:extLst>
          </p:nvPr>
        </p:nvGraphicFramePr>
        <p:xfrm>
          <a:off x="770709" y="770950"/>
          <a:ext cx="11014106" cy="5616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4106">
                  <a:extLst>
                    <a:ext uri="{9D8B030D-6E8A-4147-A177-3AD203B41FA5}">
                      <a16:colId xmlns:a16="http://schemas.microsoft.com/office/drawing/2014/main" val="1384227611"/>
                    </a:ext>
                  </a:extLst>
                </a:gridCol>
              </a:tblGrid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1.</a:t>
                      </a:r>
                      <a:r>
                        <a:rPr lang="fr-FR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effectLst/>
                        </a:rPr>
                        <a:t> ? _____________________________________________________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437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867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2. How </a:t>
                      </a:r>
                      <a:r>
                        <a:rPr lang="fr-FR" sz="2400" u="none" strike="noStrike" dirty="0" err="1">
                          <a:effectLst/>
                        </a:rPr>
                        <a:t>old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? _______________________________________________________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8680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643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3.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smtClean="0">
                          <a:effectLst/>
                        </a:rPr>
                        <a:t>job ? _______________________________________________________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8293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7845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4. Where </a:t>
                      </a:r>
                      <a:r>
                        <a:rPr lang="en-US" sz="2400" u="none" strike="noStrike" dirty="0">
                          <a:effectLst/>
                        </a:rPr>
                        <a:t>does she come </a:t>
                      </a:r>
                      <a:r>
                        <a:rPr lang="en-US" sz="2400" u="none" strike="noStrike" dirty="0" smtClean="0">
                          <a:effectLst/>
                        </a:rPr>
                        <a:t>from ? ____________________________________________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97201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41856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5.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effectLst/>
                        </a:rPr>
                        <a:t> phone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effectLst/>
                        </a:rPr>
                        <a:t> ? _____________________________________________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940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5758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6.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does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? ____________________________________________________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87578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59980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7. What </a:t>
                      </a:r>
                      <a:r>
                        <a:rPr lang="en-US" sz="2400" u="none" strike="noStrike" dirty="0">
                          <a:effectLst/>
                        </a:rPr>
                        <a:t>does she not </a:t>
                      </a:r>
                      <a:r>
                        <a:rPr lang="en-US" sz="2400" u="none" strike="noStrike" dirty="0" smtClean="0">
                          <a:effectLst/>
                        </a:rPr>
                        <a:t>like ? ________________________________________________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7621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328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she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have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? ____________________________________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37410"/>
                  </a:ext>
                </a:extLst>
              </a:tr>
            </a:tbl>
          </a:graphicData>
        </a:graphic>
      </p:graphicFrame>
      <p:grpSp>
        <p:nvGrpSpPr>
          <p:cNvPr id="3" name="Groupe 2"/>
          <p:cNvGrpSpPr/>
          <p:nvPr/>
        </p:nvGrpSpPr>
        <p:grpSpPr>
          <a:xfrm>
            <a:off x="136777" y="26864"/>
            <a:ext cx="1697906" cy="480615"/>
            <a:chOff x="136777" y="26864"/>
            <a:chExt cx="1697906" cy="480615"/>
          </a:xfrm>
        </p:grpSpPr>
        <p:sp>
          <p:nvSpPr>
            <p:cNvPr id="4" name="Étoile à 5 branches 3"/>
            <p:cNvSpPr/>
            <p:nvPr/>
          </p:nvSpPr>
          <p:spPr>
            <a:xfrm>
              <a:off x="136777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Étoile à 5 branches 4"/>
            <p:cNvSpPr/>
            <p:nvPr/>
          </p:nvSpPr>
          <p:spPr>
            <a:xfrm>
              <a:off x="580781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Étoile à 5 branches 5"/>
            <p:cNvSpPr/>
            <p:nvPr/>
          </p:nvSpPr>
          <p:spPr>
            <a:xfrm>
              <a:off x="1017804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Étoile à 5 branches 6"/>
            <p:cNvSpPr/>
            <p:nvPr/>
          </p:nvSpPr>
          <p:spPr>
            <a:xfrm>
              <a:off x="1454827" y="26864"/>
              <a:ext cx="379856" cy="48061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Rectangle 7"/>
          <p:cNvSpPr/>
          <p:nvPr/>
        </p:nvSpPr>
        <p:spPr>
          <a:xfrm>
            <a:off x="3815847" y="165779"/>
            <a:ext cx="5211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b="1" dirty="0"/>
              <a:t>Listen to the  recording and answer these questions .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Étoile à 5 branches 8"/>
          <p:cNvSpPr/>
          <p:nvPr/>
        </p:nvSpPr>
        <p:spPr>
          <a:xfrm>
            <a:off x="1902429" y="46739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080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38264"/>
              </p:ext>
            </p:extLst>
          </p:nvPr>
        </p:nvGraphicFramePr>
        <p:xfrm>
          <a:off x="770709" y="770950"/>
          <a:ext cx="11014106" cy="56166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14106">
                  <a:extLst>
                    <a:ext uri="{9D8B030D-6E8A-4147-A177-3AD203B41FA5}">
                      <a16:colId xmlns:a16="http://schemas.microsoft.com/office/drawing/2014/main" val="1384227611"/>
                    </a:ext>
                  </a:extLst>
                </a:gridCol>
              </a:tblGrid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1.</a:t>
                      </a:r>
                      <a:r>
                        <a:rPr lang="fr-FR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Her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name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Elizabeth.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437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9867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2. How </a:t>
                      </a:r>
                      <a:r>
                        <a:rPr lang="fr-FR" sz="2400" u="none" strike="noStrike" dirty="0" err="1">
                          <a:effectLst/>
                        </a:rPr>
                        <a:t>old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She i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s </a:t>
                      </a:r>
                      <a:r>
                        <a:rPr lang="fr-FR" sz="2400" u="none" strike="noStrike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twenty</a:t>
                      </a:r>
                      <a:r>
                        <a:rPr lang="fr-FR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-three years old.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38680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76437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3.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smtClean="0">
                          <a:effectLst/>
                        </a:rPr>
                        <a:t>job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She’s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a nurse. 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8293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478457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4. Where </a:t>
                      </a:r>
                      <a:r>
                        <a:rPr lang="en-US" sz="2400" u="none" strike="noStrike" dirty="0">
                          <a:effectLst/>
                        </a:rPr>
                        <a:t>does she come </a:t>
                      </a:r>
                      <a:r>
                        <a:rPr lang="en-US" sz="2400" u="none" strike="noStrike" dirty="0" smtClean="0">
                          <a:effectLst/>
                        </a:rPr>
                        <a:t>from ? </a:t>
                      </a: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She comes from the United States.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972016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418569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5.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What's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effectLst/>
                        </a:rPr>
                        <a:t> phone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Her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phone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number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is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9405364496.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1940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5758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u="none" strike="noStrike" dirty="0" smtClean="0">
                          <a:effectLst/>
                        </a:rPr>
                        <a:t>6.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What</a:t>
                      </a:r>
                      <a:r>
                        <a:rPr lang="fr-FR" sz="2400" u="none" strike="noStrike" dirty="0" smtClean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does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effectLst/>
                        </a:rPr>
                        <a:t>like</a:t>
                      </a:r>
                      <a:r>
                        <a:rPr lang="fr-FR" sz="2400" u="none" strike="noStrike" dirty="0" smtClean="0">
                          <a:effectLst/>
                        </a:rPr>
                        <a:t> ?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She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r-FR" sz="2400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likes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music. 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487578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259980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7. What </a:t>
                      </a:r>
                      <a:r>
                        <a:rPr lang="en-US" sz="2400" u="none" strike="noStrike" dirty="0">
                          <a:effectLst/>
                        </a:rPr>
                        <a:t>does she not </a:t>
                      </a:r>
                      <a:r>
                        <a:rPr lang="en-US" sz="2400" u="none" strike="noStrike" dirty="0" smtClean="0">
                          <a:effectLst/>
                        </a:rPr>
                        <a:t>like ? </a:t>
                      </a: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She</a:t>
                      </a:r>
                      <a:r>
                        <a:rPr lang="en-US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doesn’t like football. 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776214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32801"/>
                  </a:ext>
                </a:extLst>
              </a:tr>
              <a:tr h="238110">
                <a:tc>
                  <a:txBody>
                    <a:bodyPr/>
                    <a:lstStyle/>
                    <a:p>
                      <a:pPr algn="l" fontAlgn="b"/>
                      <a:r>
                        <a:rPr lang="fr-FR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Does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she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have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?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She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has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two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brothers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and one </a:t>
                      </a:r>
                      <a:r>
                        <a:rPr lang="fr-FR" sz="2400" b="0" i="0" u="none" strike="noStrike" baseline="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sister</a:t>
                      </a:r>
                      <a:r>
                        <a:rPr lang="fr-FR" sz="2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fr-FR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5" marR="8685" marT="868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237410"/>
                  </a:ext>
                </a:extLst>
              </a:tr>
            </a:tbl>
          </a:graphicData>
        </a:graphic>
      </p:graphicFrame>
      <p:grpSp>
        <p:nvGrpSpPr>
          <p:cNvPr id="3" name="Groupe 2"/>
          <p:cNvGrpSpPr/>
          <p:nvPr/>
        </p:nvGrpSpPr>
        <p:grpSpPr>
          <a:xfrm>
            <a:off x="136777" y="26864"/>
            <a:ext cx="1697906" cy="480615"/>
            <a:chOff x="136777" y="26864"/>
            <a:chExt cx="1697906" cy="480615"/>
          </a:xfrm>
        </p:grpSpPr>
        <p:sp>
          <p:nvSpPr>
            <p:cNvPr id="4" name="Étoile à 5 branches 3"/>
            <p:cNvSpPr/>
            <p:nvPr/>
          </p:nvSpPr>
          <p:spPr>
            <a:xfrm>
              <a:off x="136777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Étoile à 5 branches 4"/>
            <p:cNvSpPr/>
            <p:nvPr/>
          </p:nvSpPr>
          <p:spPr>
            <a:xfrm>
              <a:off x="580781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Étoile à 5 branches 5"/>
            <p:cNvSpPr/>
            <p:nvPr/>
          </p:nvSpPr>
          <p:spPr>
            <a:xfrm>
              <a:off x="1017804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Étoile à 5 branches 6"/>
            <p:cNvSpPr/>
            <p:nvPr/>
          </p:nvSpPr>
          <p:spPr>
            <a:xfrm>
              <a:off x="1454827" y="26864"/>
              <a:ext cx="379856" cy="48061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Rectangle 7"/>
          <p:cNvSpPr/>
          <p:nvPr/>
        </p:nvSpPr>
        <p:spPr>
          <a:xfrm>
            <a:off x="2018043" y="138147"/>
            <a:ext cx="5634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"/>
            <a:r>
              <a:rPr lang="en-US" b="1" dirty="0" smtClean="0"/>
              <a:t>         Listen </a:t>
            </a:r>
            <a:r>
              <a:rPr lang="en-US" b="1" dirty="0"/>
              <a:t>to the  recording and answer these questions .</a:t>
            </a:r>
            <a:endParaRPr lang="en-US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Étoile à 5 branches 8"/>
          <p:cNvSpPr/>
          <p:nvPr/>
        </p:nvSpPr>
        <p:spPr>
          <a:xfrm>
            <a:off x="1898831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12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grpSp>
        <p:nvGrpSpPr>
          <p:cNvPr id="10" name="Groupe 9"/>
          <p:cNvGrpSpPr/>
          <p:nvPr/>
        </p:nvGrpSpPr>
        <p:grpSpPr>
          <a:xfrm>
            <a:off x="1155186" y="2259875"/>
            <a:ext cx="2651760" cy="1711234"/>
            <a:chOff x="1097280" y="3500846"/>
            <a:chExt cx="2651760" cy="1711234"/>
          </a:xfrm>
        </p:grpSpPr>
        <p:sp>
          <p:nvSpPr>
            <p:cNvPr id="9" name="Ellipse 8"/>
            <p:cNvSpPr/>
            <p:nvPr/>
          </p:nvSpPr>
          <p:spPr>
            <a:xfrm>
              <a:off x="1097280" y="3500846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6807" y="3735977"/>
              <a:ext cx="921370" cy="1217026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3344" y="3735977"/>
              <a:ext cx="921370" cy="121702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7630" y="3735977"/>
              <a:ext cx="973621" cy="1217026"/>
            </a:xfrm>
            <a:prstGeom prst="rect">
              <a:avLst/>
            </a:prstGeom>
          </p:spPr>
        </p:pic>
      </p:grpSp>
      <p:grpSp>
        <p:nvGrpSpPr>
          <p:cNvPr id="22" name="Groupe 21"/>
          <p:cNvGrpSpPr/>
          <p:nvPr/>
        </p:nvGrpSpPr>
        <p:grpSpPr>
          <a:xfrm>
            <a:off x="4894209" y="2119452"/>
            <a:ext cx="2651760" cy="171123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23" name="Groupe 22"/>
          <p:cNvGrpSpPr/>
          <p:nvPr/>
        </p:nvGrpSpPr>
        <p:grpSpPr>
          <a:xfrm>
            <a:off x="8468866" y="2106389"/>
            <a:ext cx="2651760" cy="1711234"/>
            <a:chOff x="8186057" y="3475810"/>
            <a:chExt cx="2651760" cy="1711234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5584" y="3735977"/>
              <a:ext cx="973621" cy="1217026"/>
            </a:xfrm>
            <a:prstGeom prst="rect">
              <a:avLst/>
            </a:prstGeom>
          </p:spPr>
        </p:pic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6407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9725" y="3735977"/>
              <a:ext cx="973621" cy="1217026"/>
            </a:xfrm>
            <a:prstGeom prst="rect">
              <a:avLst/>
            </a:prstGeom>
          </p:spPr>
        </p:pic>
      </p:grpSp>
      <p:pic>
        <p:nvPicPr>
          <p:cNvPr id="24" name="Imag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398" y="5699760"/>
            <a:ext cx="995575" cy="82296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34980" y="4918166"/>
            <a:ext cx="995575" cy="82296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12562" y="5752012"/>
            <a:ext cx="995575" cy="82296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88584" y="4918166"/>
            <a:ext cx="995575" cy="82296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25376" y="5013960"/>
            <a:ext cx="995575" cy="82296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06155" y="5684520"/>
            <a:ext cx="995575" cy="82296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55874" y="4717869"/>
            <a:ext cx="995575" cy="82296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800" y="5752012"/>
            <a:ext cx="1247081" cy="83138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315" y="4780202"/>
            <a:ext cx="1247081" cy="831387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189" y="4738836"/>
            <a:ext cx="1247081" cy="831387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250" y="6009196"/>
            <a:ext cx="1247081" cy="831387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364" y="5425440"/>
            <a:ext cx="856510" cy="1209760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12" y="4401829"/>
            <a:ext cx="856510" cy="1209760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180" y="5733509"/>
            <a:ext cx="856510" cy="120976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460" y="5699760"/>
            <a:ext cx="856510" cy="1209760"/>
          </a:xfrm>
          <a:prstGeom prst="rect">
            <a:avLst/>
          </a:prstGeom>
        </p:spPr>
      </p:pic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74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Ellipse 40"/>
          <p:cNvSpPr/>
          <p:nvPr/>
        </p:nvSpPr>
        <p:spPr>
          <a:xfrm>
            <a:off x="284742" y="5558465"/>
            <a:ext cx="1817886" cy="116367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7123683" y="4447911"/>
            <a:ext cx="1817886" cy="116367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à coins arrondis 1"/>
          <p:cNvSpPr/>
          <p:nvPr/>
        </p:nvSpPr>
        <p:spPr>
          <a:xfrm>
            <a:off x="1314994" y="535577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929051" y="56170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321040" y="535577"/>
            <a:ext cx="2608217" cy="770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grpSp>
        <p:nvGrpSpPr>
          <p:cNvPr id="10" name="Groupe 9"/>
          <p:cNvGrpSpPr/>
          <p:nvPr/>
        </p:nvGrpSpPr>
        <p:grpSpPr>
          <a:xfrm>
            <a:off x="1155186" y="2259875"/>
            <a:ext cx="2651760" cy="1711234"/>
            <a:chOff x="1097280" y="3500846"/>
            <a:chExt cx="2651760" cy="1711234"/>
          </a:xfrm>
          <a:solidFill>
            <a:schemeClr val="accent2"/>
          </a:solidFill>
        </p:grpSpPr>
        <p:sp>
          <p:nvSpPr>
            <p:cNvPr id="9" name="Ellipse 8"/>
            <p:cNvSpPr/>
            <p:nvPr/>
          </p:nvSpPr>
          <p:spPr>
            <a:xfrm>
              <a:off x="1097280" y="3500846"/>
              <a:ext cx="2651760" cy="17112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6807" y="3735977"/>
              <a:ext cx="921370" cy="1217026"/>
            </a:xfrm>
            <a:prstGeom prst="rect">
              <a:avLst/>
            </a:prstGeom>
            <a:grpFill/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3344" y="3735977"/>
              <a:ext cx="921370" cy="1217026"/>
            </a:xfrm>
            <a:prstGeom prst="rect">
              <a:avLst/>
            </a:prstGeom>
            <a:grpFill/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7630" y="3735977"/>
              <a:ext cx="973621" cy="1217026"/>
            </a:xfrm>
            <a:prstGeom prst="rect">
              <a:avLst/>
            </a:prstGeom>
            <a:grpFill/>
          </p:spPr>
        </p:pic>
      </p:grpSp>
      <p:grpSp>
        <p:nvGrpSpPr>
          <p:cNvPr id="22" name="Groupe 21"/>
          <p:cNvGrpSpPr/>
          <p:nvPr/>
        </p:nvGrpSpPr>
        <p:grpSpPr>
          <a:xfrm>
            <a:off x="4894209" y="2119452"/>
            <a:ext cx="2651760" cy="171123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23" name="Groupe 22"/>
          <p:cNvGrpSpPr/>
          <p:nvPr/>
        </p:nvGrpSpPr>
        <p:grpSpPr>
          <a:xfrm>
            <a:off x="8468866" y="2106389"/>
            <a:ext cx="2651760" cy="1711234"/>
            <a:chOff x="8186057" y="3475810"/>
            <a:chExt cx="2651760" cy="1711234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5584" y="3735977"/>
              <a:ext cx="973621" cy="1217026"/>
            </a:xfrm>
            <a:prstGeom prst="rect">
              <a:avLst/>
            </a:prstGeom>
          </p:spPr>
        </p:pic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6407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9725" y="3735977"/>
              <a:ext cx="973621" cy="1217026"/>
            </a:xfrm>
            <a:prstGeom prst="rect">
              <a:avLst/>
            </a:prstGeom>
          </p:spPr>
        </p:pic>
      </p:grpSp>
      <p:pic>
        <p:nvPicPr>
          <p:cNvPr id="24" name="Imag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398" y="5699760"/>
            <a:ext cx="995575" cy="82296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34980" y="4918166"/>
            <a:ext cx="995575" cy="82296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12562" y="5752012"/>
            <a:ext cx="995575" cy="82296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88584" y="4918166"/>
            <a:ext cx="995575" cy="82296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25376" y="5013960"/>
            <a:ext cx="995575" cy="82296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06155" y="5684520"/>
            <a:ext cx="995575" cy="82296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72012" y="4609204"/>
            <a:ext cx="995575" cy="82296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800" y="5752012"/>
            <a:ext cx="1247081" cy="83138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315" y="4780202"/>
            <a:ext cx="1247081" cy="831387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189" y="4738836"/>
            <a:ext cx="1247081" cy="831387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250" y="6009196"/>
            <a:ext cx="1247081" cy="831387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364" y="5425440"/>
            <a:ext cx="856510" cy="1209760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112" y="4401829"/>
            <a:ext cx="856510" cy="1209760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180" y="5733509"/>
            <a:ext cx="856510" cy="120976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460" y="5699760"/>
            <a:ext cx="856510" cy="1209760"/>
          </a:xfrm>
          <a:prstGeom prst="rect">
            <a:avLst/>
          </a:prstGeom>
        </p:spPr>
      </p:pic>
      <p:sp>
        <p:nvSpPr>
          <p:cNvPr id="40" name="Étoile à 5 branches 39"/>
          <p:cNvSpPr/>
          <p:nvPr/>
        </p:nvSpPr>
        <p:spPr>
          <a:xfrm>
            <a:off x="249721" y="209005"/>
            <a:ext cx="684923" cy="653143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587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7730489" y="4480562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859826" y="2405744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195725" y="480613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grpSp>
        <p:nvGrpSpPr>
          <p:cNvPr id="10" name="Groupe 9"/>
          <p:cNvGrpSpPr/>
          <p:nvPr/>
        </p:nvGrpSpPr>
        <p:grpSpPr>
          <a:xfrm>
            <a:off x="3191181" y="383179"/>
            <a:ext cx="2651760" cy="1711234"/>
            <a:chOff x="1097280" y="3500846"/>
            <a:chExt cx="2651760" cy="1711234"/>
          </a:xfrm>
        </p:grpSpPr>
        <p:sp>
          <p:nvSpPr>
            <p:cNvPr id="9" name="Ellipse 8"/>
            <p:cNvSpPr/>
            <p:nvPr/>
          </p:nvSpPr>
          <p:spPr>
            <a:xfrm>
              <a:off x="1097280" y="3500846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6807" y="3735977"/>
              <a:ext cx="921370" cy="1217026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3344" y="3735977"/>
              <a:ext cx="921370" cy="121702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7630" y="3735977"/>
              <a:ext cx="973621" cy="1217026"/>
            </a:xfrm>
            <a:prstGeom prst="rect">
              <a:avLst/>
            </a:prstGeom>
          </p:spPr>
        </p:pic>
      </p:grpSp>
      <p:grpSp>
        <p:nvGrpSpPr>
          <p:cNvPr id="22" name="Groupe 21"/>
          <p:cNvGrpSpPr/>
          <p:nvPr/>
        </p:nvGrpSpPr>
        <p:grpSpPr>
          <a:xfrm>
            <a:off x="1583440" y="4400006"/>
            <a:ext cx="2651760" cy="171123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23" name="Groupe 22"/>
          <p:cNvGrpSpPr/>
          <p:nvPr/>
        </p:nvGrpSpPr>
        <p:grpSpPr>
          <a:xfrm>
            <a:off x="9138144" y="2763883"/>
            <a:ext cx="2651760" cy="1711234"/>
            <a:chOff x="8186057" y="3475810"/>
            <a:chExt cx="2651760" cy="1711234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5584" y="3735977"/>
              <a:ext cx="973621" cy="1217026"/>
            </a:xfrm>
            <a:prstGeom prst="rect">
              <a:avLst/>
            </a:prstGeom>
          </p:spPr>
        </p:pic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6407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9725" y="3735977"/>
              <a:ext cx="973621" cy="1217026"/>
            </a:xfrm>
            <a:prstGeom prst="rect">
              <a:avLst/>
            </a:prstGeom>
          </p:spPr>
        </p:pic>
      </p:grpSp>
      <p:pic>
        <p:nvPicPr>
          <p:cNvPr id="24" name="Imag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398" y="5699760"/>
            <a:ext cx="995575" cy="82296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94329" y="1423859"/>
            <a:ext cx="995575" cy="82296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23954" y="3735034"/>
            <a:ext cx="995575" cy="82296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63330" y="5716092"/>
            <a:ext cx="995575" cy="82296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4241" y="677091"/>
            <a:ext cx="995575" cy="82296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14810" y="2424249"/>
            <a:ext cx="995575" cy="82296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43688" y="1968138"/>
            <a:ext cx="995575" cy="82296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792" y="423201"/>
            <a:ext cx="1247081" cy="83138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946" y="4755972"/>
            <a:ext cx="1247081" cy="831387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189" y="4738836"/>
            <a:ext cx="1247081" cy="831387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408" y="3307326"/>
            <a:ext cx="1247081" cy="831387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364" y="5425440"/>
            <a:ext cx="856510" cy="1209760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17" y="1500051"/>
            <a:ext cx="856510" cy="1209760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180" y="5733509"/>
            <a:ext cx="856510" cy="120976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30" y="2671891"/>
            <a:ext cx="856510" cy="1209760"/>
          </a:xfrm>
          <a:prstGeom prst="rect">
            <a:avLst/>
          </a:prstGeom>
        </p:spPr>
      </p:pic>
      <p:sp>
        <p:nvSpPr>
          <p:cNvPr id="36" name="Étoile à 5 branches 35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Étoile à 5 branches 40"/>
          <p:cNvSpPr/>
          <p:nvPr/>
        </p:nvSpPr>
        <p:spPr>
          <a:xfrm>
            <a:off x="584313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91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Ellipse 39"/>
          <p:cNvSpPr/>
          <p:nvPr/>
        </p:nvSpPr>
        <p:spPr>
          <a:xfrm>
            <a:off x="10348518" y="1282208"/>
            <a:ext cx="1817886" cy="116367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6998161" y="1797779"/>
            <a:ext cx="1817886" cy="116367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à coins arrondis 1"/>
          <p:cNvSpPr/>
          <p:nvPr/>
        </p:nvSpPr>
        <p:spPr>
          <a:xfrm>
            <a:off x="7730489" y="4480562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4859826" y="2405744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195725" y="480613"/>
            <a:ext cx="2608217" cy="770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grpSp>
        <p:nvGrpSpPr>
          <p:cNvPr id="10" name="Groupe 9"/>
          <p:cNvGrpSpPr/>
          <p:nvPr/>
        </p:nvGrpSpPr>
        <p:grpSpPr>
          <a:xfrm>
            <a:off x="3158529" y="386295"/>
            <a:ext cx="2915165" cy="1839975"/>
            <a:chOff x="1097280" y="3500846"/>
            <a:chExt cx="2651760" cy="1711234"/>
          </a:xfrm>
          <a:solidFill>
            <a:schemeClr val="accent2"/>
          </a:solidFill>
        </p:grpSpPr>
        <p:sp>
          <p:nvSpPr>
            <p:cNvPr id="9" name="Ellipse 8"/>
            <p:cNvSpPr/>
            <p:nvPr/>
          </p:nvSpPr>
          <p:spPr>
            <a:xfrm>
              <a:off x="1097280" y="3500846"/>
              <a:ext cx="2651760" cy="17112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6807" y="3735977"/>
              <a:ext cx="921370" cy="1217026"/>
            </a:xfrm>
            <a:prstGeom prst="rect">
              <a:avLst/>
            </a:prstGeom>
            <a:grpFill/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3344" y="3735977"/>
              <a:ext cx="921370" cy="1217026"/>
            </a:xfrm>
            <a:prstGeom prst="rect">
              <a:avLst/>
            </a:prstGeom>
            <a:grpFill/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7630" y="3735977"/>
              <a:ext cx="973621" cy="1217026"/>
            </a:xfrm>
            <a:prstGeom prst="rect">
              <a:avLst/>
            </a:prstGeom>
            <a:grpFill/>
          </p:spPr>
        </p:pic>
      </p:grpSp>
      <p:grpSp>
        <p:nvGrpSpPr>
          <p:cNvPr id="22" name="Groupe 21"/>
          <p:cNvGrpSpPr/>
          <p:nvPr/>
        </p:nvGrpSpPr>
        <p:grpSpPr>
          <a:xfrm>
            <a:off x="1583440" y="4400006"/>
            <a:ext cx="2651760" cy="171123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23" name="Groupe 22"/>
          <p:cNvGrpSpPr/>
          <p:nvPr/>
        </p:nvGrpSpPr>
        <p:grpSpPr>
          <a:xfrm>
            <a:off x="9138144" y="2763883"/>
            <a:ext cx="2651760" cy="1711234"/>
            <a:chOff x="8186057" y="3475810"/>
            <a:chExt cx="2651760" cy="1711234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5584" y="3735977"/>
              <a:ext cx="973621" cy="1217026"/>
            </a:xfrm>
            <a:prstGeom prst="rect">
              <a:avLst/>
            </a:prstGeom>
          </p:spPr>
        </p:pic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6407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9725" y="3735977"/>
              <a:ext cx="973621" cy="1217026"/>
            </a:xfrm>
            <a:prstGeom prst="rect">
              <a:avLst/>
            </a:prstGeom>
          </p:spPr>
        </p:pic>
      </p:grpSp>
      <p:pic>
        <p:nvPicPr>
          <p:cNvPr id="24" name="Image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398" y="5699760"/>
            <a:ext cx="995575" cy="822960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94329" y="1423859"/>
            <a:ext cx="995575" cy="82296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23954" y="3735034"/>
            <a:ext cx="995575" cy="822960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63330" y="5716092"/>
            <a:ext cx="995575" cy="82296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4241" y="677091"/>
            <a:ext cx="995575" cy="82296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14810" y="2424249"/>
            <a:ext cx="995575" cy="822960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43688" y="1968138"/>
            <a:ext cx="995575" cy="82296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5792" y="423201"/>
            <a:ext cx="1247081" cy="831387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946" y="4755972"/>
            <a:ext cx="1247081" cy="831387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189" y="4738836"/>
            <a:ext cx="1247081" cy="831387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408" y="3307326"/>
            <a:ext cx="1247081" cy="831387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364" y="5425440"/>
            <a:ext cx="856510" cy="1209760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17" y="1500051"/>
            <a:ext cx="856510" cy="1209760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180" y="5733509"/>
            <a:ext cx="856510" cy="120976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30" y="2671891"/>
            <a:ext cx="856510" cy="1209760"/>
          </a:xfrm>
          <a:prstGeom prst="rect">
            <a:avLst/>
          </a:prstGeom>
        </p:spPr>
      </p:pic>
      <p:sp>
        <p:nvSpPr>
          <p:cNvPr id="36" name="Étoile à 5 branches 35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Étoile à 5 branches 40"/>
          <p:cNvSpPr/>
          <p:nvPr/>
        </p:nvSpPr>
        <p:spPr>
          <a:xfrm>
            <a:off x="584313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59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8692" y="18241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5551151" y="14629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856927" y="182413"/>
            <a:ext cx="2608217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grpSp>
        <p:nvGrpSpPr>
          <p:cNvPr id="10" name="Groupe 9"/>
          <p:cNvGrpSpPr/>
          <p:nvPr/>
        </p:nvGrpSpPr>
        <p:grpSpPr>
          <a:xfrm>
            <a:off x="7158087" y="2931002"/>
            <a:ext cx="2239029" cy="1288301"/>
            <a:chOff x="1097280" y="3500846"/>
            <a:chExt cx="2651760" cy="1711234"/>
          </a:xfrm>
        </p:grpSpPr>
        <p:sp>
          <p:nvSpPr>
            <p:cNvPr id="9" name="Ellipse 8"/>
            <p:cNvSpPr/>
            <p:nvPr/>
          </p:nvSpPr>
          <p:spPr>
            <a:xfrm>
              <a:off x="1097280" y="3500846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6807" y="3735977"/>
              <a:ext cx="921370" cy="1217026"/>
            </a:xfrm>
            <a:prstGeom prst="rect">
              <a:avLst/>
            </a:prstGeom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3344" y="3735977"/>
              <a:ext cx="921370" cy="121702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7630" y="3735977"/>
              <a:ext cx="973621" cy="1217026"/>
            </a:xfrm>
            <a:prstGeom prst="rect">
              <a:avLst/>
            </a:prstGeom>
          </p:spPr>
        </p:pic>
      </p:grpSp>
      <p:grpSp>
        <p:nvGrpSpPr>
          <p:cNvPr id="22" name="Groupe 21"/>
          <p:cNvGrpSpPr/>
          <p:nvPr/>
        </p:nvGrpSpPr>
        <p:grpSpPr>
          <a:xfrm>
            <a:off x="9422025" y="1808347"/>
            <a:ext cx="2133608" cy="143909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23" name="Groupe 22"/>
          <p:cNvGrpSpPr/>
          <p:nvPr/>
        </p:nvGrpSpPr>
        <p:grpSpPr>
          <a:xfrm>
            <a:off x="7025701" y="1486855"/>
            <a:ext cx="2154553" cy="1299040"/>
            <a:chOff x="8186057" y="3475810"/>
            <a:chExt cx="2651760" cy="1711234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5584" y="3735977"/>
              <a:ext cx="973621" cy="1217026"/>
            </a:xfrm>
            <a:prstGeom prst="rect">
              <a:avLst/>
            </a:prstGeom>
          </p:spPr>
        </p:pic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6407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9725" y="3735977"/>
              <a:ext cx="973621" cy="1217026"/>
            </a:xfrm>
            <a:prstGeom prst="rect">
              <a:avLst/>
            </a:prstGeom>
          </p:spPr>
        </p:pic>
      </p:grp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47" t="19239" r="23493" b="22168"/>
          <a:stretch/>
        </p:blipFill>
        <p:spPr>
          <a:xfrm>
            <a:off x="7286471" y="5215801"/>
            <a:ext cx="1020238" cy="1170765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" t="22095" r="-175" b="21905"/>
          <a:stretch/>
        </p:blipFill>
        <p:spPr>
          <a:xfrm>
            <a:off x="8487181" y="5036531"/>
            <a:ext cx="1642118" cy="1363793"/>
          </a:xfrm>
          <a:prstGeom prst="rect">
            <a:avLst/>
          </a:prstGeom>
        </p:spPr>
      </p:pic>
      <p:grpSp>
        <p:nvGrpSpPr>
          <p:cNvPr id="50" name="Groupe 49"/>
          <p:cNvGrpSpPr/>
          <p:nvPr/>
        </p:nvGrpSpPr>
        <p:grpSpPr>
          <a:xfrm>
            <a:off x="8451621" y="113389"/>
            <a:ext cx="1748810" cy="1406853"/>
            <a:chOff x="841159" y="1000865"/>
            <a:chExt cx="1748810" cy="1406853"/>
          </a:xfrm>
        </p:grpSpPr>
        <p:pic>
          <p:nvPicPr>
            <p:cNvPr id="37" name="Image 3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1159" y="1341143"/>
              <a:ext cx="851869" cy="1066575"/>
            </a:xfrm>
            <a:prstGeom prst="rect">
              <a:avLst/>
            </a:prstGeom>
          </p:spPr>
        </p:pic>
        <p:sp>
          <p:nvSpPr>
            <p:cNvPr id="40" name="Bulle ronde 39"/>
            <p:cNvSpPr/>
            <p:nvPr/>
          </p:nvSpPr>
          <p:spPr>
            <a:xfrm>
              <a:off x="1497302" y="1000865"/>
              <a:ext cx="1092667" cy="897579"/>
            </a:xfrm>
            <a:prstGeom prst="wedgeEllipseCallout">
              <a:avLst>
                <a:gd name="adj1" fmla="val -33984"/>
                <a:gd name="adj2" fmla="val 65411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10235373" y="2641"/>
            <a:ext cx="1645923" cy="1461852"/>
            <a:chOff x="2391017" y="2789331"/>
            <a:chExt cx="1645923" cy="1461852"/>
          </a:xfrm>
        </p:grpSpPr>
        <p:pic>
          <p:nvPicPr>
            <p:cNvPr id="25" name="Image 2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391017" y="3525627"/>
              <a:ext cx="990180" cy="725556"/>
            </a:xfrm>
            <a:prstGeom prst="rect">
              <a:avLst/>
            </a:prstGeom>
          </p:spPr>
        </p:pic>
        <p:sp>
          <p:nvSpPr>
            <p:cNvPr id="41" name="Bulle ronde 40"/>
            <p:cNvSpPr/>
            <p:nvPr/>
          </p:nvSpPr>
          <p:spPr>
            <a:xfrm>
              <a:off x="2944273" y="2789331"/>
              <a:ext cx="1092667" cy="897579"/>
            </a:xfrm>
            <a:prstGeom prst="wedgeEllipseCallout">
              <a:avLst>
                <a:gd name="adj1" fmla="val -33984"/>
                <a:gd name="adj2" fmla="val 65411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6" name="Picture 2" descr="Dessin de Professeur au tableau colorie par Membre non inscrit le 27 de  Mars de 2017 à Coloritou.com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7" t="-459" r="24322" b="-2836"/>
          <a:stretch/>
        </p:blipFill>
        <p:spPr bwMode="auto">
          <a:xfrm>
            <a:off x="10668108" y="5242383"/>
            <a:ext cx="958409" cy="115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à coins arrondis 41"/>
          <p:cNvSpPr/>
          <p:nvPr/>
        </p:nvSpPr>
        <p:spPr>
          <a:xfrm>
            <a:off x="487117" y="1239074"/>
            <a:ext cx="4937760" cy="16711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I </a:t>
            </a:r>
            <a:r>
              <a:rPr lang="fr-FR" sz="4800" dirty="0" err="1" smtClean="0"/>
              <a:t>am</a:t>
            </a:r>
            <a:r>
              <a:rPr lang="fr-FR" sz="4800" dirty="0" smtClean="0"/>
              <a:t>       </a:t>
            </a:r>
            <a:r>
              <a:rPr lang="fr-FR" sz="4800" dirty="0" err="1" smtClean="0"/>
              <a:t>years</a:t>
            </a:r>
            <a:r>
              <a:rPr lang="fr-FR" sz="4800" dirty="0" smtClean="0"/>
              <a:t> </a:t>
            </a:r>
            <a:r>
              <a:rPr lang="fr-FR" sz="4800" dirty="0" err="1" smtClean="0"/>
              <a:t>old</a:t>
            </a:r>
            <a:r>
              <a:rPr lang="fr-FR" sz="4800" dirty="0" smtClean="0"/>
              <a:t>. </a:t>
            </a:r>
            <a:endParaRPr lang="fr-FR" sz="4800" dirty="0"/>
          </a:p>
        </p:txBody>
      </p:sp>
      <p:sp>
        <p:nvSpPr>
          <p:cNvPr id="43" name="Ellipse 42"/>
          <p:cNvSpPr/>
          <p:nvPr/>
        </p:nvSpPr>
        <p:spPr>
          <a:xfrm>
            <a:off x="1872075" y="1282801"/>
            <a:ext cx="692983" cy="5255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23</a:t>
            </a:r>
            <a:endParaRPr lang="fr-FR" dirty="0"/>
          </a:p>
        </p:txBody>
      </p:sp>
      <p:sp>
        <p:nvSpPr>
          <p:cNvPr id="46" name="Ellipse 45"/>
          <p:cNvSpPr/>
          <p:nvPr/>
        </p:nvSpPr>
        <p:spPr>
          <a:xfrm>
            <a:off x="1872075" y="1808347"/>
            <a:ext cx="692983" cy="5255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12</a:t>
            </a:r>
            <a:endParaRPr lang="fr-FR" dirty="0"/>
          </a:p>
        </p:txBody>
      </p:sp>
      <p:sp>
        <p:nvSpPr>
          <p:cNvPr id="47" name="Ellipse 46"/>
          <p:cNvSpPr/>
          <p:nvPr/>
        </p:nvSpPr>
        <p:spPr>
          <a:xfrm>
            <a:off x="1872075" y="2357073"/>
            <a:ext cx="692983" cy="5255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10</a:t>
            </a:r>
            <a:endParaRPr lang="fr-FR" dirty="0"/>
          </a:p>
        </p:txBody>
      </p:sp>
      <p:grpSp>
        <p:nvGrpSpPr>
          <p:cNvPr id="48" name="Groupe 47"/>
          <p:cNvGrpSpPr/>
          <p:nvPr/>
        </p:nvGrpSpPr>
        <p:grpSpPr>
          <a:xfrm>
            <a:off x="395677" y="2975594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3" name="Étoile à 5 branches 52"/>
          <p:cNvSpPr/>
          <p:nvPr/>
        </p:nvSpPr>
        <p:spPr>
          <a:xfrm>
            <a:off x="136777" y="27770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149740" y="518117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Étoile à 5 branches 55"/>
          <p:cNvSpPr/>
          <p:nvPr/>
        </p:nvSpPr>
        <p:spPr>
          <a:xfrm>
            <a:off x="185629" y="1039201"/>
            <a:ext cx="379856" cy="47026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002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8692" y="18241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OLIVER</a:t>
            </a:r>
            <a:endParaRPr lang="fr-FR" sz="3600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5551151" y="146293"/>
            <a:ext cx="1946366" cy="7707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MARC</a:t>
            </a:r>
            <a:endParaRPr lang="fr-FR" sz="36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856927" y="182413"/>
            <a:ext cx="2608217" cy="770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ELIZABETH</a:t>
            </a:r>
            <a:endParaRPr lang="fr-FR" sz="3600" dirty="0"/>
          </a:p>
        </p:txBody>
      </p:sp>
      <p:grpSp>
        <p:nvGrpSpPr>
          <p:cNvPr id="10" name="Groupe 9"/>
          <p:cNvGrpSpPr/>
          <p:nvPr/>
        </p:nvGrpSpPr>
        <p:grpSpPr>
          <a:xfrm>
            <a:off x="7158087" y="2931002"/>
            <a:ext cx="2239029" cy="1288301"/>
            <a:chOff x="1097280" y="3500846"/>
            <a:chExt cx="2651760" cy="1711234"/>
          </a:xfrm>
          <a:solidFill>
            <a:schemeClr val="accent2"/>
          </a:solidFill>
        </p:grpSpPr>
        <p:sp>
          <p:nvSpPr>
            <p:cNvPr id="9" name="Ellipse 8"/>
            <p:cNvSpPr/>
            <p:nvPr/>
          </p:nvSpPr>
          <p:spPr>
            <a:xfrm>
              <a:off x="1097280" y="3500846"/>
              <a:ext cx="2651760" cy="1711234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6807" y="3735977"/>
              <a:ext cx="921370" cy="1217026"/>
            </a:xfrm>
            <a:prstGeom prst="rect">
              <a:avLst/>
            </a:prstGeom>
            <a:grpFill/>
          </p:spPr>
        </p:pic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3344" y="3735977"/>
              <a:ext cx="921370" cy="1217026"/>
            </a:xfrm>
            <a:prstGeom prst="rect">
              <a:avLst/>
            </a:prstGeom>
            <a:grpFill/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07630" y="3735977"/>
              <a:ext cx="973621" cy="1217026"/>
            </a:xfrm>
            <a:prstGeom prst="rect">
              <a:avLst/>
            </a:prstGeom>
            <a:grpFill/>
          </p:spPr>
        </p:pic>
      </p:grpSp>
      <p:grpSp>
        <p:nvGrpSpPr>
          <p:cNvPr id="22" name="Groupe 21"/>
          <p:cNvGrpSpPr/>
          <p:nvPr/>
        </p:nvGrpSpPr>
        <p:grpSpPr>
          <a:xfrm>
            <a:off x="9422025" y="1808347"/>
            <a:ext cx="2133608" cy="1439094"/>
            <a:chOff x="4636007" y="3372397"/>
            <a:chExt cx="2651760" cy="1711234"/>
          </a:xfrm>
        </p:grpSpPr>
        <p:sp>
          <p:nvSpPr>
            <p:cNvPr id="12" name="Ellipse 11"/>
            <p:cNvSpPr/>
            <p:nvPr/>
          </p:nvSpPr>
          <p:spPr>
            <a:xfrm>
              <a:off x="4636007" y="3372397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534" y="3607528"/>
              <a:ext cx="921370" cy="1217026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2071" y="3607528"/>
              <a:ext cx="921370" cy="1217026"/>
            </a:xfrm>
            <a:prstGeom prst="rect">
              <a:avLst/>
            </a:prstGeom>
          </p:spPr>
        </p:pic>
        <p:pic>
          <p:nvPicPr>
            <p:cNvPr id="18" name="Image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0988" y="3607528"/>
              <a:ext cx="921370" cy="1217026"/>
            </a:xfrm>
            <a:prstGeom prst="rect">
              <a:avLst/>
            </a:prstGeom>
          </p:spPr>
        </p:pic>
      </p:grpSp>
      <p:grpSp>
        <p:nvGrpSpPr>
          <p:cNvPr id="23" name="Groupe 22"/>
          <p:cNvGrpSpPr/>
          <p:nvPr/>
        </p:nvGrpSpPr>
        <p:grpSpPr>
          <a:xfrm>
            <a:off x="7025701" y="1486855"/>
            <a:ext cx="2154553" cy="1299040"/>
            <a:chOff x="8186057" y="3475810"/>
            <a:chExt cx="2651760" cy="1711234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5584" y="3735977"/>
              <a:ext cx="973621" cy="1217026"/>
            </a:xfrm>
            <a:prstGeom prst="rect">
              <a:avLst/>
            </a:prstGeom>
          </p:spPr>
        </p:pic>
        <p:sp>
          <p:nvSpPr>
            <p:cNvPr id="17" name="Ellipse 16"/>
            <p:cNvSpPr/>
            <p:nvPr/>
          </p:nvSpPr>
          <p:spPr>
            <a:xfrm>
              <a:off x="8186057" y="3475810"/>
              <a:ext cx="2651760" cy="171123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6407" y="3710941"/>
              <a:ext cx="973621" cy="1217026"/>
            </a:xfrm>
            <a:prstGeom prst="rect">
              <a:avLst/>
            </a:prstGeom>
          </p:spPr>
        </p:pic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9725" y="3735977"/>
              <a:ext cx="973621" cy="1217026"/>
            </a:xfrm>
            <a:prstGeom prst="rect">
              <a:avLst/>
            </a:prstGeom>
          </p:spPr>
        </p:pic>
      </p:grp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6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47" t="19239" r="23493" b="22168"/>
          <a:stretch/>
        </p:blipFill>
        <p:spPr>
          <a:xfrm>
            <a:off x="7286471" y="5215801"/>
            <a:ext cx="1020238" cy="1170765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1" t="22095" r="-175" b="21905"/>
          <a:stretch/>
        </p:blipFill>
        <p:spPr>
          <a:xfrm>
            <a:off x="8487181" y="5036531"/>
            <a:ext cx="1642118" cy="1363793"/>
          </a:xfrm>
          <a:prstGeom prst="rect">
            <a:avLst/>
          </a:prstGeom>
        </p:spPr>
      </p:pic>
      <p:grpSp>
        <p:nvGrpSpPr>
          <p:cNvPr id="50" name="Groupe 49"/>
          <p:cNvGrpSpPr/>
          <p:nvPr/>
        </p:nvGrpSpPr>
        <p:grpSpPr>
          <a:xfrm>
            <a:off x="8451621" y="113389"/>
            <a:ext cx="1748810" cy="1406853"/>
            <a:chOff x="841159" y="1000865"/>
            <a:chExt cx="1748810" cy="1406853"/>
          </a:xfrm>
        </p:grpSpPr>
        <p:pic>
          <p:nvPicPr>
            <p:cNvPr id="37" name="Image 3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1159" y="1341143"/>
              <a:ext cx="851869" cy="1066575"/>
            </a:xfrm>
            <a:prstGeom prst="rect">
              <a:avLst/>
            </a:prstGeom>
          </p:spPr>
        </p:pic>
        <p:sp>
          <p:nvSpPr>
            <p:cNvPr id="40" name="Bulle ronde 39"/>
            <p:cNvSpPr/>
            <p:nvPr/>
          </p:nvSpPr>
          <p:spPr>
            <a:xfrm>
              <a:off x="1497302" y="1000865"/>
              <a:ext cx="1092667" cy="897579"/>
            </a:xfrm>
            <a:prstGeom prst="wedgeEllipseCallout">
              <a:avLst>
                <a:gd name="adj1" fmla="val -33984"/>
                <a:gd name="adj2" fmla="val 65411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9" name="Groupe 48"/>
          <p:cNvGrpSpPr/>
          <p:nvPr/>
        </p:nvGrpSpPr>
        <p:grpSpPr>
          <a:xfrm>
            <a:off x="10235373" y="2641"/>
            <a:ext cx="1645923" cy="1461852"/>
            <a:chOff x="2391017" y="2789331"/>
            <a:chExt cx="1645923" cy="1461852"/>
          </a:xfrm>
          <a:solidFill>
            <a:schemeClr val="accent2"/>
          </a:solidFill>
        </p:grpSpPr>
        <p:pic>
          <p:nvPicPr>
            <p:cNvPr id="25" name="Image 2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391017" y="3525627"/>
              <a:ext cx="990180" cy="725556"/>
            </a:xfrm>
            <a:prstGeom prst="rect">
              <a:avLst/>
            </a:prstGeom>
            <a:grpFill/>
          </p:spPr>
        </p:pic>
        <p:sp>
          <p:nvSpPr>
            <p:cNvPr id="41" name="Bulle ronde 40"/>
            <p:cNvSpPr/>
            <p:nvPr/>
          </p:nvSpPr>
          <p:spPr>
            <a:xfrm>
              <a:off x="2944273" y="2789331"/>
              <a:ext cx="1092667" cy="897579"/>
            </a:xfrm>
            <a:prstGeom prst="wedgeEllipseCallout">
              <a:avLst>
                <a:gd name="adj1" fmla="val -33984"/>
                <a:gd name="adj2" fmla="val 65411"/>
              </a:avLst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3200" dirty="0" smtClean="0"/>
                <a:t>2</a:t>
              </a:r>
              <a:endParaRPr lang="fr-FR" sz="3200" dirty="0"/>
            </a:p>
          </p:txBody>
        </p:sp>
      </p:grpSp>
      <p:pic>
        <p:nvPicPr>
          <p:cNvPr id="1026" name="Picture 2" descr="Dessin de Professeur au tableau colorie par Membre non inscrit le 27 de  Mars de 2017 à Coloritou.com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7" t="-459" r="24322" b="-2836"/>
          <a:stretch/>
        </p:blipFill>
        <p:spPr bwMode="auto">
          <a:xfrm>
            <a:off x="10668108" y="5242383"/>
            <a:ext cx="958409" cy="115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à coins arrondis 41"/>
          <p:cNvSpPr/>
          <p:nvPr/>
        </p:nvSpPr>
        <p:spPr>
          <a:xfrm>
            <a:off x="487117" y="1239074"/>
            <a:ext cx="4937760" cy="16711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800" dirty="0" smtClean="0"/>
              <a:t>I </a:t>
            </a:r>
            <a:r>
              <a:rPr lang="fr-FR" sz="4800" dirty="0" err="1" smtClean="0"/>
              <a:t>am</a:t>
            </a:r>
            <a:r>
              <a:rPr lang="fr-FR" sz="4800" dirty="0" smtClean="0"/>
              <a:t>       </a:t>
            </a:r>
            <a:r>
              <a:rPr lang="fr-FR" sz="4800" dirty="0" err="1" smtClean="0"/>
              <a:t>years</a:t>
            </a:r>
            <a:r>
              <a:rPr lang="fr-FR" sz="4800" dirty="0" smtClean="0"/>
              <a:t> </a:t>
            </a:r>
            <a:r>
              <a:rPr lang="fr-FR" sz="4800" dirty="0" err="1" smtClean="0"/>
              <a:t>old</a:t>
            </a:r>
            <a:r>
              <a:rPr lang="fr-FR" sz="4800" dirty="0" smtClean="0"/>
              <a:t>. </a:t>
            </a:r>
            <a:endParaRPr lang="fr-FR" sz="4800" dirty="0"/>
          </a:p>
        </p:txBody>
      </p:sp>
      <p:sp>
        <p:nvSpPr>
          <p:cNvPr id="43" name="Ellipse 42"/>
          <p:cNvSpPr/>
          <p:nvPr/>
        </p:nvSpPr>
        <p:spPr>
          <a:xfrm>
            <a:off x="1872075" y="1282801"/>
            <a:ext cx="692983" cy="525546"/>
          </a:xfrm>
          <a:prstGeom prst="ellipse">
            <a:avLst/>
          </a:prstGeom>
          <a:solidFill>
            <a:schemeClr val="accent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23</a:t>
            </a:r>
            <a:endParaRPr lang="fr-FR" dirty="0"/>
          </a:p>
        </p:txBody>
      </p:sp>
      <p:sp>
        <p:nvSpPr>
          <p:cNvPr id="46" name="Ellipse 45"/>
          <p:cNvSpPr/>
          <p:nvPr/>
        </p:nvSpPr>
        <p:spPr>
          <a:xfrm>
            <a:off x="1872075" y="1808347"/>
            <a:ext cx="692983" cy="5255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12</a:t>
            </a:r>
            <a:endParaRPr lang="fr-FR" dirty="0"/>
          </a:p>
        </p:txBody>
      </p:sp>
      <p:sp>
        <p:nvSpPr>
          <p:cNvPr id="47" name="Ellipse 46"/>
          <p:cNvSpPr/>
          <p:nvPr/>
        </p:nvSpPr>
        <p:spPr>
          <a:xfrm>
            <a:off x="1872075" y="2357073"/>
            <a:ext cx="692983" cy="5255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10</a:t>
            </a:r>
            <a:endParaRPr lang="fr-FR" dirty="0"/>
          </a:p>
        </p:txBody>
      </p:sp>
      <p:grpSp>
        <p:nvGrpSpPr>
          <p:cNvPr id="48" name="Groupe 47"/>
          <p:cNvGrpSpPr/>
          <p:nvPr/>
        </p:nvGrpSpPr>
        <p:grpSpPr>
          <a:xfrm>
            <a:off x="395677" y="2975594"/>
            <a:ext cx="6520639" cy="3673399"/>
            <a:chOff x="1750422" y="1031966"/>
            <a:chExt cx="8765177" cy="5659346"/>
          </a:xfrm>
        </p:grpSpPr>
        <p:pic>
          <p:nvPicPr>
            <p:cNvPr id="44" name="Image 43"/>
            <p:cNvPicPr>
              <a:picLocks noChangeAspect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7" t="13262"/>
            <a:stretch/>
          </p:blipFill>
          <p:spPr>
            <a:xfrm>
              <a:off x="1750422" y="1031966"/>
              <a:ext cx="8765177" cy="56593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5" name="Rectangle 44"/>
            <p:cNvSpPr/>
            <p:nvPr/>
          </p:nvSpPr>
          <p:spPr>
            <a:xfrm>
              <a:off x="2017779" y="3855579"/>
              <a:ext cx="1195684" cy="298410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United States</a:t>
              </a:r>
              <a:endParaRPr lang="fr-FR" sz="1200" dirty="0"/>
            </a:p>
          </p:txBody>
        </p:sp>
      </p:grpSp>
      <p:sp>
        <p:nvSpPr>
          <p:cNvPr id="5" name="Flèche vers le bas 4"/>
          <p:cNvSpPr/>
          <p:nvPr/>
        </p:nvSpPr>
        <p:spPr>
          <a:xfrm rot="7911913">
            <a:off x="1484071" y="4219303"/>
            <a:ext cx="388004" cy="589057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8487181" y="274320"/>
            <a:ext cx="1505905" cy="1190173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>
            <a:off x="8487181" y="146293"/>
            <a:ext cx="1375276" cy="131820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043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5013" y="93822"/>
            <a:ext cx="512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Listen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to the recording and tick the correct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box :</a:t>
            </a:r>
            <a:r>
              <a:rPr lang="en-US" b="1" dirty="0" smtClean="0"/>
              <a:t> 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014690"/>
              </p:ext>
            </p:extLst>
          </p:nvPr>
        </p:nvGraphicFramePr>
        <p:xfrm>
          <a:off x="770709" y="692329"/>
          <a:ext cx="10698481" cy="5452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0423">
                  <a:extLst>
                    <a:ext uri="{9D8B030D-6E8A-4147-A177-3AD203B41FA5}">
                      <a16:colId xmlns:a16="http://schemas.microsoft.com/office/drawing/2014/main" val="3405257344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65891802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838669048"/>
                    </a:ext>
                  </a:extLst>
                </a:gridCol>
                <a:gridCol w="1603828">
                  <a:extLst>
                    <a:ext uri="{9D8B030D-6E8A-4147-A177-3AD203B41FA5}">
                      <a16:colId xmlns:a16="http://schemas.microsoft.com/office/drawing/2014/main" val="1687638865"/>
                    </a:ext>
                  </a:extLst>
                </a:gridCol>
              </a:tblGrid>
              <a:tr h="458612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 err="1">
                          <a:effectLst/>
                        </a:rPr>
                        <a:t>True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False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I </a:t>
                      </a:r>
                      <a:r>
                        <a:rPr lang="fr-FR" sz="2000" b="1" u="none" strike="noStrike" dirty="0" err="1">
                          <a:effectLst/>
                        </a:rPr>
                        <a:t>don't</a:t>
                      </a:r>
                      <a:r>
                        <a:rPr lang="fr-FR" sz="2000" b="1" u="none" strike="noStrike" dirty="0">
                          <a:effectLst/>
                        </a:rPr>
                        <a:t> know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0778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effectLst/>
                        </a:rPr>
                        <a:t> a nurse.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12291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doesn't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like</a:t>
                      </a:r>
                      <a:r>
                        <a:rPr lang="fr-FR" sz="2400" u="none" strike="noStrike" dirty="0">
                          <a:effectLst/>
                        </a:rPr>
                        <a:t>  tennis.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1008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name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effectLst/>
                        </a:rPr>
                        <a:t> Elizabeth.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3044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She has got two sisters.*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7075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doesn't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like</a:t>
                      </a:r>
                      <a:r>
                        <a:rPr lang="fr-FR" sz="2400" u="none" strike="noStrike" dirty="0">
                          <a:effectLst/>
                        </a:rPr>
                        <a:t> music.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3622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likes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tomatoes</a:t>
                      </a:r>
                      <a:r>
                        <a:rPr lang="fr-FR" sz="2400" u="none" strike="noStrike" dirty="0">
                          <a:effectLst/>
                        </a:rPr>
                        <a:t>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4407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Her phone number is  9405364496.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4009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twenty-three</a:t>
                      </a:r>
                      <a:r>
                        <a:rPr lang="fr-FR" sz="2400" u="none" strike="noStrike" dirty="0">
                          <a:effectLst/>
                        </a:rPr>
                        <a:t>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9433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She has got two dogs and a cat.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2690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She </a:t>
                      </a:r>
                      <a:r>
                        <a:rPr lang="en-US" sz="2400" u="none" strike="noStrike" dirty="0" smtClean="0">
                          <a:effectLst/>
                        </a:rPr>
                        <a:t>is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400" u="none" strike="noStrike" dirty="0" smtClean="0">
                          <a:effectLst/>
                        </a:rPr>
                        <a:t>from </a:t>
                      </a:r>
                      <a:r>
                        <a:rPr lang="en-US" sz="2400" u="none" strike="noStrike" dirty="0">
                          <a:effectLst/>
                        </a:rPr>
                        <a:t>the United States.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3293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91378" y="6358985"/>
            <a:ext cx="3748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i="1" dirty="0"/>
              <a:t>*</a:t>
            </a:r>
            <a:r>
              <a:rPr lang="en-US" i="1" dirty="0" smtClean="0"/>
              <a:t>She </a:t>
            </a:r>
            <a:r>
              <a:rPr lang="en-US" i="1" dirty="0"/>
              <a:t>has got... = UK   She has... = USA 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136777" y="26864"/>
            <a:ext cx="1697906" cy="480615"/>
            <a:chOff x="136777" y="26864"/>
            <a:chExt cx="1697906" cy="480615"/>
          </a:xfrm>
        </p:grpSpPr>
        <p:sp>
          <p:nvSpPr>
            <p:cNvPr id="5" name="Étoile à 5 branches 4"/>
            <p:cNvSpPr/>
            <p:nvPr/>
          </p:nvSpPr>
          <p:spPr>
            <a:xfrm>
              <a:off x="136777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Étoile à 5 branches 5"/>
            <p:cNvSpPr/>
            <p:nvPr/>
          </p:nvSpPr>
          <p:spPr>
            <a:xfrm>
              <a:off x="580781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Étoile à 5 branches 6"/>
            <p:cNvSpPr/>
            <p:nvPr/>
          </p:nvSpPr>
          <p:spPr>
            <a:xfrm>
              <a:off x="1017804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Étoile à 5 branches 7"/>
            <p:cNvSpPr/>
            <p:nvPr/>
          </p:nvSpPr>
          <p:spPr>
            <a:xfrm>
              <a:off x="1454827" y="26864"/>
              <a:ext cx="379856" cy="48061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07703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5013" y="93822"/>
            <a:ext cx="512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Listen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to the recording and tick the correct </a:t>
            </a:r>
            <a:r>
              <a:rPr lang="en-US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box :</a:t>
            </a:r>
            <a:r>
              <a:rPr lang="en-US" b="1" dirty="0" smtClean="0"/>
              <a:t> 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633723"/>
              </p:ext>
            </p:extLst>
          </p:nvPr>
        </p:nvGraphicFramePr>
        <p:xfrm>
          <a:off x="770709" y="692329"/>
          <a:ext cx="10698481" cy="55548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30423">
                  <a:extLst>
                    <a:ext uri="{9D8B030D-6E8A-4147-A177-3AD203B41FA5}">
                      <a16:colId xmlns:a16="http://schemas.microsoft.com/office/drawing/2014/main" val="3405257344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265891802"/>
                    </a:ext>
                  </a:extLst>
                </a:gridCol>
                <a:gridCol w="1132115">
                  <a:extLst>
                    <a:ext uri="{9D8B030D-6E8A-4147-A177-3AD203B41FA5}">
                      <a16:colId xmlns:a16="http://schemas.microsoft.com/office/drawing/2014/main" val="3838669048"/>
                    </a:ext>
                  </a:extLst>
                </a:gridCol>
                <a:gridCol w="1603828">
                  <a:extLst>
                    <a:ext uri="{9D8B030D-6E8A-4147-A177-3AD203B41FA5}">
                      <a16:colId xmlns:a16="http://schemas.microsoft.com/office/drawing/2014/main" val="1687638865"/>
                    </a:ext>
                  </a:extLst>
                </a:gridCol>
              </a:tblGrid>
              <a:tr h="458612">
                <a:tc>
                  <a:txBody>
                    <a:bodyPr/>
                    <a:lstStyle/>
                    <a:p>
                      <a:pPr algn="ctr" fontAlgn="ctr"/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 err="1">
                          <a:effectLst/>
                        </a:rPr>
                        <a:t>True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False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u="none" strike="noStrike" dirty="0">
                          <a:effectLst/>
                        </a:rPr>
                        <a:t>I </a:t>
                      </a:r>
                      <a:r>
                        <a:rPr lang="fr-FR" sz="2000" b="1" u="none" strike="noStrike" dirty="0" err="1">
                          <a:effectLst/>
                        </a:rPr>
                        <a:t>don't</a:t>
                      </a:r>
                      <a:r>
                        <a:rPr lang="fr-FR" sz="2000" b="1" u="none" strike="noStrike" dirty="0">
                          <a:effectLst/>
                        </a:rPr>
                        <a:t> know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00778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effectLst/>
                        </a:rPr>
                        <a:t> a nurse.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712291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doesn't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like</a:t>
                      </a:r>
                      <a:r>
                        <a:rPr lang="fr-FR" sz="2400" u="none" strike="noStrike" dirty="0">
                          <a:effectLst/>
                        </a:rPr>
                        <a:t>  tennis.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1008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Her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name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effectLst/>
                        </a:rPr>
                        <a:t> Elizabeth.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3044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She has got two sisters.*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57075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doesn't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like</a:t>
                      </a:r>
                      <a:r>
                        <a:rPr lang="fr-FR" sz="2400" u="none" strike="noStrike" dirty="0">
                          <a:effectLst/>
                        </a:rPr>
                        <a:t> music.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3622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likes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tomatoes</a:t>
                      </a:r>
                      <a:r>
                        <a:rPr lang="fr-FR" sz="2400" u="none" strike="noStrike" dirty="0">
                          <a:effectLst/>
                        </a:rPr>
                        <a:t>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944072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Her phone number is  9405364496.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40090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400" u="none" strike="noStrike" dirty="0" err="1">
                          <a:effectLst/>
                        </a:rPr>
                        <a:t>She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is</a:t>
                      </a:r>
                      <a:r>
                        <a:rPr lang="fr-FR" sz="2400" u="none" strike="noStrike" dirty="0">
                          <a:effectLst/>
                        </a:rPr>
                        <a:t> </a:t>
                      </a:r>
                      <a:r>
                        <a:rPr lang="fr-FR" sz="2400" u="none" strike="noStrike" dirty="0" err="1">
                          <a:effectLst/>
                        </a:rPr>
                        <a:t>twenty-three</a:t>
                      </a:r>
                      <a:r>
                        <a:rPr lang="fr-FR" sz="2400" u="none" strike="noStrike" dirty="0">
                          <a:effectLst/>
                        </a:rPr>
                        <a:t>.</a:t>
                      </a:r>
                      <a:endParaRPr lang="fr-F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94338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She has got two dogs and a cat.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26906"/>
                  </a:ext>
                </a:extLst>
              </a:tr>
              <a:tr h="4993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She </a:t>
                      </a:r>
                      <a:r>
                        <a:rPr lang="en-US" sz="2400" u="none" strike="noStrike" dirty="0" smtClean="0">
                          <a:effectLst/>
                        </a:rPr>
                        <a:t>is</a:t>
                      </a:r>
                      <a:r>
                        <a:rPr lang="en-US" sz="2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400" u="none" strike="noStrike" dirty="0" smtClean="0">
                          <a:effectLst/>
                        </a:rPr>
                        <a:t>from </a:t>
                      </a:r>
                      <a:r>
                        <a:rPr lang="en-US" sz="2400" u="none" strike="noStrike" dirty="0">
                          <a:effectLst/>
                        </a:rPr>
                        <a:t>the United States.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9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fr-FR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fr-FR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fr-FR" sz="9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40" marR="7840" marT="7840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32935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91378" y="6358985"/>
            <a:ext cx="3748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i="1" dirty="0"/>
              <a:t>*</a:t>
            </a:r>
            <a:r>
              <a:rPr lang="en-US" i="1" dirty="0" smtClean="0"/>
              <a:t>She </a:t>
            </a:r>
            <a:r>
              <a:rPr lang="en-US" i="1" dirty="0"/>
              <a:t>has got... = UK   She has... = USA 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136777" y="26864"/>
            <a:ext cx="1697906" cy="480615"/>
            <a:chOff x="136777" y="26864"/>
            <a:chExt cx="1697906" cy="480615"/>
          </a:xfrm>
        </p:grpSpPr>
        <p:sp>
          <p:nvSpPr>
            <p:cNvPr id="5" name="Étoile à 5 branches 4"/>
            <p:cNvSpPr/>
            <p:nvPr/>
          </p:nvSpPr>
          <p:spPr>
            <a:xfrm>
              <a:off x="136777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Étoile à 5 branches 5"/>
            <p:cNvSpPr/>
            <p:nvPr/>
          </p:nvSpPr>
          <p:spPr>
            <a:xfrm>
              <a:off x="580781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Étoile à 5 branches 6"/>
            <p:cNvSpPr/>
            <p:nvPr/>
          </p:nvSpPr>
          <p:spPr>
            <a:xfrm>
              <a:off x="1017804" y="27770"/>
              <a:ext cx="379856" cy="470262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Étoile à 5 branches 7"/>
            <p:cNvSpPr/>
            <p:nvPr/>
          </p:nvSpPr>
          <p:spPr>
            <a:xfrm>
              <a:off x="1454827" y="26864"/>
              <a:ext cx="379856" cy="48061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4661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484</Words>
  <Application>Microsoft Office PowerPoint</Application>
  <PresentationFormat>Grand écran</PresentationFormat>
  <Paragraphs>140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    Support 1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Rectorat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Beneteau</dc:creator>
  <cp:lastModifiedBy>Hewlett-Packard Company</cp:lastModifiedBy>
  <cp:revision>16</cp:revision>
  <dcterms:created xsi:type="dcterms:W3CDTF">2022-03-01T09:41:57Z</dcterms:created>
  <dcterms:modified xsi:type="dcterms:W3CDTF">2022-03-01T14:41:10Z</dcterms:modified>
</cp:coreProperties>
</file>