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7F32-65F9-491D-9DC0-AAB36545C4C2}" type="datetimeFigureOut">
              <a:rPr lang="fr-FR" smtClean="0"/>
              <a:pPr/>
              <a:t>28/03/2016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7E80E-5FF0-48C9-8C50-A3BC4909E4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Silhouettes d’animaux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tilisateur\Documents\Autour du graphisme décoratif Action culturelle 2016\gabarits bestiaire\serp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6783978" cy="5347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tilisateur\Documents\Autour du graphisme décoratif Action culturelle 2016\gabarits bestiaire\singe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11"/>
            <a:ext cx="5688632" cy="6422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tilisateur\Documents\Autour du graphisme décoratif Action culturelle 2016\gabarits bestiaire\Copie de Numériser0002 13.jpg"/>
          <p:cNvPicPr>
            <a:picLocks noChangeAspect="1" noChangeArrowheads="1"/>
          </p:cNvPicPr>
          <p:nvPr/>
        </p:nvPicPr>
        <p:blipFill>
          <a:blip r:embed="rId2" cstate="print"/>
          <a:srcRect r="7858" b="6896"/>
          <a:stretch>
            <a:fillRect/>
          </a:stretch>
        </p:blipFill>
        <p:spPr bwMode="auto">
          <a:xfrm>
            <a:off x="467955" y="1046667"/>
            <a:ext cx="8136493" cy="4182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tilisateur\Documents\Autour du graphisme décoratif Action culturelle 2016\gabarits bestiaire\buff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48691"/>
            <a:ext cx="5688632" cy="5491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tilisateur\Documents\Autour du graphisme décoratif Action culturelle 2016\gabarits bestiaire\gira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229488" cy="6209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tilisateur\Documents\Autour du graphisme décoratif Action culturelle 2016\gabarits bestiaire\crocod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25258"/>
            <a:ext cx="3168352" cy="6320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tilisateur\Documents\Autour du graphisme décoratif Action culturelle 2016\gabarits bestiaire\cyg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692" y="908720"/>
            <a:ext cx="7642618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tilisateur\Documents\Autour du graphisme décoratif Action culturelle 2016\gabarits bestiaire\éléphant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987"/>
            <a:ext cx="5616624" cy="6198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tilisateur\Documents\Autour du graphisme décoratif Action culturelle 2016\gabarits bestiaire\grenoui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548680"/>
            <a:ext cx="6612886" cy="5647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tilisateur\Documents\Autour du graphisme décoratif Action culturelle 2016\gabarits bestiaire\hippocam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3" y="142403"/>
            <a:ext cx="2304256" cy="656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tilisateur\Documents\Autour du graphisme décoratif Action culturelle 2016\gabarits bestiaire\l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835"/>
            <a:ext cx="6264696" cy="5971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Affichage à l'écran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Silhouettes d’animaux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Men - IA27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Silhouettes d’animaux</dc:title>
  <dc:creator>Utilisateur</dc:creator>
  <cp:lastModifiedBy>Utilisateur</cp:lastModifiedBy>
  <cp:revision>3</cp:revision>
  <dcterms:created xsi:type="dcterms:W3CDTF">2016-03-24T16:15:41Z</dcterms:created>
  <dcterms:modified xsi:type="dcterms:W3CDTF">2016-03-28T09:44:03Z</dcterms:modified>
</cp:coreProperties>
</file>