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9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27F32-65F9-491D-9DC0-AAB36545C4C2}" type="datetimeFigureOut">
              <a:rPr lang="fr-FR" smtClean="0"/>
              <a:pPr/>
              <a:t>28/03/2016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7E80E-5FF0-48C9-8C50-A3BC4909E4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27F32-65F9-491D-9DC0-AAB36545C4C2}" type="datetimeFigureOut">
              <a:rPr lang="fr-FR" smtClean="0"/>
              <a:pPr/>
              <a:t>28/03/2016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7E80E-5FF0-48C9-8C50-A3BC4909E4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27F32-65F9-491D-9DC0-AAB36545C4C2}" type="datetimeFigureOut">
              <a:rPr lang="fr-FR" smtClean="0"/>
              <a:pPr/>
              <a:t>28/03/2016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7E80E-5FF0-48C9-8C50-A3BC4909E4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27F32-65F9-491D-9DC0-AAB36545C4C2}" type="datetimeFigureOut">
              <a:rPr lang="fr-FR" smtClean="0"/>
              <a:pPr/>
              <a:t>28/03/2016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7E80E-5FF0-48C9-8C50-A3BC4909E4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27F32-65F9-491D-9DC0-AAB36545C4C2}" type="datetimeFigureOut">
              <a:rPr lang="fr-FR" smtClean="0"/>
              <a:pPr/>
              <a:t>28/03/2016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7E80E-5FF0-48C9-8C50-A3BC4909E4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27F32-65F9-491D-9DC0-AAB36545C4C2}" type="datetimeFigureOut">
              <a:rPr lang="fr-FR" smtClean="0"/>
              <a:pPr/>
              <a:t>28/03/2016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7E80E-5FF0-48C9-8C50-A3BC4909E4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27F32-65F9-491D-9DC0-AAB36545C4C2}" type="datetimeFigureOut">
              <a:rPr lang="fr-FR" smtClean="0"/>
              <a:pPr/>
              <a:t>28/03/2016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7E80E-5FF0-48C9-8C50-A3BC4909E4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27F32-65F9-491D-9DC0-AAB36545C4C2}" type="datetimeFigureOut">
              <a:rPr lang="fr-FR" smtClean="0"/>
              <a:pPr/>
              <a:t>28/03/2016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7E80E-5FF0-48C9-8C50-A3BC4909E4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27F32-65F9-491D-9DC0-AAB36545C4C2}" type="datetimeFigureOut">
              <a:rPr lang="fr-FR" smtClean="0"/>
              <a:pPr/>
              <a:t>28/03/2016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7E80E-5FF0-48C9-8C50-A3BC4909E4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27F32-65F9-491D-9DC0-AAB36545C4C2}" type="datetimeFigureOut">
              <a:rPr lang="fr-FR" smtClean="0"/>
              <a:pPr/>
              <a:t>28/03/2016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7E80E-5FF0-48C9-8C50-A3BC4909E4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27F32-65F9-491D-9DC0-AAB36545C4C2}" type="datetimeFigureOut">
              <a:rPr lang="fr-FR" smtClean="0"/>
              <a:pPr/>
              <a:t>28/03/2016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7E80E-5FF0-48C9-8C50-A3BC4909E4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27F32-65F9-491D-9DC0-AAB36545C4C2}" type="datetimeFigureOut">
              <a:rPr lang="fr-FR" smtClean="0"/>
              <a:pPr/>
              <a:t>28/03/2016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7E80E-5FF0-48C9-8C50-A3BC4909E4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Silhouettes d’animaux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Utilisateur\Documents\Autour du graphisme décoratif Action culturelle 2016\gabarits bestiaire\serpe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692696"/>
            <a:ext cx="6783978" cy="53470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Utilisateur\Documents\Autour du graphisme décoratif Action culturelle 2016\gabarits bestiaire\singe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77211"/>
            <a:ext cx="5688632" cy="64222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Utilisateur\Documents\Autour du graphisme décoratif Action culturelle 2016\gabarits bestiaire\Copie de Numériser0002 13.jpg"/>
          <p:cNvPicPr>
            <a:picLocks noChangeAspect="1" noChangeArrowheads="1"/>
          </p:cNvPicPr>
          <p:nvPr/>
        </p:nvPicPr>
        <p:blipFill>
          <a:blip r:embed="rId2" cstate="print"/>
          <a:srcRect r="7858" b="6896"/>
          <a:stretch>
            <a:fillRect/>
          </a:stretch>
        </p:blipFill>
        <p:spPr bwMode="auto">
          <a:xfrm>
            <a:off x="467955" y="1046667"/>
            <a:ext cx="8136493" cy="41825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tilisateur\Documents\Autour du graphisme décoratif Action culturelle 2016\gabarits bestiaire\buff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648691"/>
            <a:ext cx="5688632" cy="54911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tilisateur\Documents\Autour du graphisme décoratif Action culturelle 2016\gabarits bestiaire\giraf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0648"/>
            <a:ext cx="8229488" cy="62097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tilisateur\Documents\Autour du graphisme décoratif Action culturelle 2016\gabarits bestiaire\crocodi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125258"/>
            <a:ext cx="3168352" cy="63202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tilisateur\Documents\Autour du graphisme décoratif Action culturelle 2016\gabarits bestiaire\cyg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692" y="908720"/>
            <a:ext cx="7642618" cy="50405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tilisateur\Documents\Autour du graphisme décoratif Action culturelle 2016\gabarits bestiaire\éléphant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328987"/>
            <a:ext cx="5616624" cy="61984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Utilisateur\Documents\Autour du graphisme décoratif Action culturelle 2016\gabarits bestiaire\grenouil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1" y="548680"/>
            <a:ext cx="6612886" cy="56477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Utilisateur\Documents\Autour du graphisme décoratif Action culturelle 2016\gabarits bestiaire\hippocamp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3" y="142403"/>
            <a:ext cx="2304256" cy="65686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Utilisateur\Documents\Autour du graphisme décoratif Action culturelle 2016\gabarits bestiaire\lam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476835"/>
            <a:ext cx="6264696" cy="59714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</Words>
  <Application>Microsoft Office PowerPoint</Application>
  <PresentationFormat>Affichage à l'écran (4:3)</PresentationFormat>
  <Paragraphs>1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Silhouettes d’animaux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</vt:vector>
  </TitlesOfParts>
  <Company>Men - IA27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Silhouettes d’animaux</dc:title>
  <dc:creator>Utilisateur</dc:creator>
  <cp:lastModifiedBy>Utilisateur</cp:lastModifiedBy>
  <cp:revision>3</cp:revision>
  <dcterms:created xsi:type="dcterms:W3CDTF">2016-03-24T16:15:41Z</dcterms:created>
  <dcterms:modified xsi:type="dcterms:W3CDTF">2016-03-28T09:44:03Z</dcterms:modified>
</cp:coreProperties>
</file>