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67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C78C-C3CB-4056-9E75-62EBDCE2D70A}" type="datetimeFigureOut">
              <a:rPr lang="fr-FR" smtClean="0"/>
              <a:pPr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85CE-4B2F-4974-9427-0A7302A36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Diaporama N° 2</a:t>
            </a:r>
            <a:br>
              <a:rPr lang="fr-FR" dirty="0" smtClean="0"/>
            </a:br>
            <a:r>
              <a:rPr lang="fr-FR" b="1" dirty="0" smtClean="0"/>
              <a:t>Sculptures </a:t>
            </a:r>
            <a:r>
              <a:rPr lang="fr-FR" b="1" dirty="0" smtClean="0"/>
              <a:t>habitables </a:t>
            </a:r>
            <a:br>
              <a:rPr lang="fr-FR" b="1" dirty="0" smtClean="0"/>
            </a:br>
            <a:r>
              <a:rPr lang="fr-FR" b="1" dirty="0" smtClean="0"/>
              <a:t>Niki de Saint-Phalle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Et autres </a:t>
            </a:r>
            <a:r>
              <a:rPr lang="fr-FR" b="1" dirty="0" smtClean="0"/>
              <a:t>architectures en courbes :</a:t>
            </a:r>
          </a:p>
          <a:p>
            <a:pPr algn="l">
              <a:buFont typeface="Courier New" pitchFamily="49" charset="0"/>
              <a:buChar char="o"/>
            </a:pPr>
            <a:r>
              <a:rPr lang="fr-FR" b="1" dirty="0" err="1" smtClean="0"/>
              <a:t>Visan</a:t>
            </a:r>
            <a:r>
              <a:rPr lang="fr-FR" b="1" dirty="0" smtClean="0"/>
              <a:t> Anti </a:t>
            </a:r>
            <a:r>
              <a:rPr lang="fr-FR" b="1" dirty="0" err="1" smtClean="0"/>
              <a:t>Llovag</a:t>
            </a:r>
            <a:endParaRPr lang="fr-FR" b="1" dirty="0" smtClean="0"/>
          </a:p>
          <a:p>
            <a:pPr algn="l">
              <a:buFont typeface="Courier New" pitchFamily="49" charset="0"/>
              <a:buChar char="o"/>
            </a:pPr>
            <a:r>
              <a:rPr lang="fr-FR" b="1" dirty="0" smtClean="0"/>
              <a:t>Pascal </a:t>
            </a:r>
            <a:r>
              <a:rPr lang="fr-FR" b="1" dirty="0" err="1" smtClean="0"/>
              <a:t>Haüserman</a:t>
            </a:r>
            <a:endParaRPr lang="fr-FR" b="1" dirty="0" smtClean="0"/>
          </a:p>
          <a:p>
            <a:pPr algn="l"/>
            <a:r>
              <a:rPr lang="fr-FR" b="1" dirty="0" smtClean="0"/>
              <a:t> </a:t>
            </a:r>
            <a:r>
              <a:rPr lang="fr-FR" b="1" dirty="0" smtClean="0"/>
              <a:t>        La maison de </a:t>
            </a:r>
            <a:r>
              <a:rPr lang="fr-FR" b="1" smtClean="0"/>
              <a:t>Barbapapa</a:t>
            </a:r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ilisateur\Desktop\53419_4_1600x1200_8f42fc910495f6f6937aa7a081413becfc70730f.jpg"/>
          <p:cNvPicPr>
            <a:picLocks noChangeAspect="1" noChangeArrowheads="1"/>
          </p:cNvPicPr>
          <p:nvPr/>
        </p:nvPicPr>
        <p:blipFill>
          <a:blip r:embed="rId2" cstate="print"/>
          <a:srcRect t="17175" b="17019"/>
          <a:stretch>
            <a:fillRect/>
          </a:stretch>
        </p:blipFill>
        <p:spPr bwMode="auto">
          <a:xfrm>
            <a:off x="323528" y="332656"/>
            <a:ext cx="8462125" cy="417646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45091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Maison de </a:t>
            </a:r>
            <a:r>
              <a:rPr lang="fr-FR" b="1" dirty="0" err="1" smtClean="0"/>
              <a:t>Barbapapa</a:t>
            </a:r>
            <a:r>
              <a:rPr lang="fr-FR" b="1" dirty="0" smtClean="0"/>
              <a:t> (</a:t>
            </a:r>
            <a:r>
              <a:rPr lang="fr-FR" b="1" dirty="0" err="1" smtClean="0"/>
              <a:t>plastoy</a:t>
            </a:r>
            <a:r>
              <a:rPr lang="fr-FR" b="1" dirty="0" smtClean="0"/>
              <a:t>), verso </a:t>
            </a: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img12.jpg"/>
          <p:cNvPicPr>
            <a:picLocks noChangeAspect="1" noChangeArrowheads="1"/>
          </p:cNvPicPr>
          <p:nvPr/>
        </p:nvPicPr>
        <p:blipFill>
          <a:blip r:embed="rId2" cstate="print"/>
          <a:srcRect t="18819" b="14819"/>
          <a:stretch>
            <a:fillRect/>
          </a:stretch>
        </p:blipFill>
        <p:spPr bwMode="auto">
          <a:xfrm>
            <a:off x="0" y="121346"/>
            <a:ext cx="9144000" cy="606178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6165304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Rêve de l’oiseau : </a:t>
            </a:r>
            <a:r>
              <a:rPr lang="fr-FR" b="1" dirty="0" err="1" smtClean="0"/>
              <a:t>Big</a:t>
            </a:r>
            <a:r>
              <a:rPr lang="fr-FR" b="1" dirty="0" smtClean="0"/>
              <a:t> Clarice 1968-1971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esktop\p103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2776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4766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dragon de </a:t>
            </a:r>
            <a:r>
              <a:rPr lang="fr-FR" b="1" dirty="0" err="1" smtClean="0"/>
              <a:t>Knokke</a:t>
            </a:r>
            <a:r>
              <a:rPr lang="fr-FR" b="1" dirty="0" smtClean="0"/>
              <a:t> 1972-1973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B9716815152Z.1_20180904204715_000+GGOBVBMUA.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81" y="433745"/>
            <a:ext cx="8675107" cy="488522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53732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dragon de </a:t>
            </a:r>
            <a:r>
              <a:rPr lang="fr-FR" b="1" dirty="0" err="1" smtClean="0"/>
              <a:t>Knokke</a:t>
            </a:r>
            <a:r>
              <a:rPr lang="fr-FR" b="1" dirty="0" smtClean="0"/>
              <a:t> 1972-1973 ?</a:t>
            </a:r>
            <a:endParaRPr lang="fr-F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esktop\monster-66852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59249" cy="570393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golem, 1972 </a:t>
            </a:r>
            <a:endParaRPr lang="fr-F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esktop\Hausermann-1024x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20706"/>
            <a:ext cx="8712968" cy="387999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7647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maisons Bulles de Pascal </a:t>
            </a:r>
            <a:r>
              <a:rPr lang="fr-FR" b="1" dirty="0" err="1" smtClean="0"/>
              <a:t>Haüsermann</a:t>
            </a:r>
            <a:r>
              <a:rPr lang="fr-FR" b="1" dirty="0" smtClean="0"/>
              <a:t>, 1967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esktop\maisonorsay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15565" cy="594966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55576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Maison d’Orsay, Claude </a:t>
            </a:r>
            <a:r>
              <a:rPr lang="fr-FR" b="1" dirty="0" err="1" smtClean="0"/>
              <a:t>Hausermann</a:t>
            </a:r>
            <a:r>
              <a:rPr lang="fr-FR" b="1" dirty="0" smtClean="0"/>
              <a:t>-</a:t>
            </a:r>
            <a:r>
              <a:rPr lang="fr-FR" b="1" dirty="0" err="1" smtClean="0"/>
              <a:t>Costy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esktop\bulles2-tt-width-740-height-474-crop-1-bgcolor-ffffff-except_gi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6152" cy="554461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Palais Bulles de </a:t>
            </a:r>
            <a:r>
              <a:rPr lang="fr-FR" b="1" dirty="0" err="1" smtClean="0"/>
              <a:t>Visan</a:t>
            </a:r>
            <a:r>
              <a:rPr lang="fr-FR" b="1" dirty="0" smtClean="0"/>
              <a:t> </a:t>
            </a:r>
            <a:r>
              <a:rPr lang="fr-FR" b="1" dirty="0" err="1" smtClean="0"/>
              <a:t>Antti</a:t>
            </a:r>
            <a:r>
              <a:rPr lang="fr-FR" b="1" dirty="0" smtClean="0"/>
              <a:t> </a:t>
            </a:r>
            <a:r>
              <a:rPr lang="fr-FR" b="1" dirty="0" err="1" smtClean="0"/>
              <a:t>Lovag</a:t>
            </a:r>
            <a:r>
              <a:rPr lang="fr-FR" b="1" dirty="0" smtClean="0"/>
              <a:t> (1975-1991)</a:t>
            </a: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esktop\bis.jpg"/>
          <p:cNvPicPr>
            <a:picLocks noChangeAspect="1" noChangeArrowheads="1"/>
          </p:cNvPicPr>
          <p:nvPr/>
        </p:nvPicPr>
        <p:blipFill>
          <a:blip r:embed="rId2" cstate="print"/>
          <a:srcRect t="14972" b="13842"/>
          <a:stretch>
            <a:fillRect/>
          </a:stretch>
        </p:blipFill>
        <p:spPr bwMode="auto">
          <a:xfrm>
            <a:off x="395536" y="476672"/>
            <a:ext cx="8496944" cy="45365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508518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Maison de </a:t>
            </a:r>
            <a:r>
              <a:rPr lang="fr-FR" b="1" dirty="0" err="1" smtClean="0"/>
              <a:t>Barbapapa</a:t>
            </a:r>
            <a:r>
              <a:rPr lang="fr-FR" b="1" dirty="0" smtClean="0"/>
              <a:t> (</a:t>
            </a:r>
            <a:r>
              <a:rPr lang="fr-FR" b="1" dirty="0" err="1" smtClean="0"/>
              <a:t>plastoy</a:t>
            </a:r>
            <a:r>
              <a:rPr lang="fr-FR" b="1" dirty="0" smtClean="0"/>
              <a:t>), recto </a:t>
            </a:r>
            <a:endParaRPr lang="fr-F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81</Words>
  <Application>Microsoft Office PowerPoint</Application>
  <PresentationFormat>Affichage à l'écran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Diaporama N° 2 Sculptures habitables  Niki de Saint-Phalle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Men - IA27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Sculptures habitables  Niki de Saint-Phalle</dc:title>
  <dc:creator>Utilisateur</dc:creator>
  <cp:lastModifiedBy>Utilisateur</cp:lastModifiedBy>
  <cp:revision>9</cp:revision>
  <dcterms:created xsi:type="dcterms:W3CDTF">2020-01-14T14:15:48Z</dcterms:created>
  <dcterms:modified xsi:type="dcterms:W3CDTF">2020-01-20T14:45:25Z</dcterms:modified>
</cp:coreProperties>
</file>