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9F3A23-61E9-41BB-88EC-A13A0FCF4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5E1669-1150-44C5-9F32-26446AF58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8B02C5-DE4C-4CD4-9CC8-9DA02A5A1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C8EC0D-5A52-40D9-BC86-59AFFB22E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01B468-2C15-48FA-8D51-DC15FF609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04533-3C1E-441F-8296-9012B1781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3A5F05-2556-4B9F-90C5-D5E048D35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AF98D3-2EFB-4109-AAC1-EA48AF24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BC21C8-F35B-4D69-AFA7-05B2423AF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717FC0-66AF-4C27-931B-8C7C3B74C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3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4118851-8507-4469-9976-5290D74E3F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5C2073-539F-49EB-8B7E-E371F55B5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54DDA5-ED19-42E2-A9B9-DE2E068F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890192-C37B-4C49-B8B4-006DA305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3A124-7EC9-4862-8EFC-E6509A6F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59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E755B3-EE69-4722-82E7-D6E5AFE38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FBCC75-F4BC-4FBE-9E30-5D878D10A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7A7D96-A696-40F5-AB60-0B3716870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DCAD7A-7951-4A5A-8AEA-38F5FC2DD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DCDFA6-5B5E-48A9-81BF-5C4B69890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93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2240EC-26E4-46F8-AB95-C6129B783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D4C77B-2104-4072-AD5D-96B6ACD02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C85901-A3EA-4196-A215-C360AE3F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AA8408-2114-4421-86A4-A730932EC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7E26B6-0C42-4EBB-A80E-6B253DB02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55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BEA137-9C8F-41A2-99E7-3E7803300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470021-B2CD-4D5E-B4B1-696917E6D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525A7D-266A-49BA-AE07-3D8DB507F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7A7EDE-5F1F-4ADF-9D77-0AFFCE89D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282107-F044-4896-BC6C-0736FBA1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0166D5-304D-4DC4-90C9-F2ACA42B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68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F2B13-BE11-4C9E-99BB-0F833B96D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6CF6F3-44F9-4324-ACF4-71B265B1D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C518D3-D9C9-414C-BC10-C925C06E0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A3CCE35-D314-4DF7-A7E0-D90A7FDDD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CE1194-4974-41F0-98C6-D11C46B695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597103-39CF-40A8-BCA6-1117C6D8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A8558AD-28D7-4D8E-BA59-96D72E79B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288F48A-0EF2-4264-9444-85446D90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76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02BD5A-A5FC-43FB-A9B9-305CAA203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0F6A46-65C6-49DB-8BB7-0E9CBF890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8F341C-6737-4E0C-8ECE-803CA02EC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9AF093-C381-4DDD-B424-879D6C21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EDAA3B-9175-4EFC-BF80-1798A96D9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C5CAD09-CC19-4AE7-A426-17643139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597C67-7DFF-4940-9C3E-28952787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06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91700F-02F4-4AC0-AD0E-F9E8C67F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E81A1C-597D-4DD4-9615-06DF6ACD8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9943FD-5DAC-40CF-BAF5-AA32F21EC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29A991-E18F-4AEC-A444-B10AC0D64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778EA8-AFFE-4A63-B63F-586460684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0D70E3-72C1-44FF-9E68-82AED1CF2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29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60A47-2298-4012-9996-8E979B761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B37E2D-EB67-4226-9032-BFCB3A1E1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BAFE97-4E15-4EEC-85A4-C6AF5EF41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5E1C77-D785-4200-9D71-C0796777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C2D875-48A5-452B-8C9A-1C48BAAC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ACB2D-554F-45C9-8B6A-B0EE5A89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76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04E8ADD-A613-447E-AEED-F3BA10C28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DFDB4B-8830-408C-A035-EEC1FC1E7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05E02-ED7F-4852-B04B-A7AE6746D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49E72-DDCA-4110-9817-F5CD4BEE5A39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DD94F6-060F-40D6-8762-861ED25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C3140D-5C5A-43BB-BE0E-048CDC8FB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9454-4559-43DC-9292-4261D299C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63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2D5FAE-CF5E-4E00-96DB-AF42BC1D4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9507"/>
            <a:ext cx="9144000" cy="315949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/>
              <a:t>Aide à la rédaction du</a:t>
            </a:r>
            <a:br>
              <a:rPr lang="fr-FR" b="1" dirty="0"/>
            </a:br>
            <a:r>
              <a:rPr lang="fr-FR" b="1" dirty="0"/>
              <a:t>PROJET PEDAGOGIQUE </a:t>
            </a:r>
            <a:br>
              <a:rPr lang="fr-FR" b="1" dirty="0"/>
            </a:br>
            <a:r>
              <a:rPr lang="fr-FR" b="1" dirty="0"/>
              <a:t>de la</a:t>
            </a:r>
            <a:br>
              <a:rPr lang="fr-FR" b="1" dirty="0"/>
            </a:br>
            <a:r>
              <a:rPr lang="fr-FR" b="1" dirty="0"/>
              <a:t>CLASSE ORCHESTRE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D6E50D-BA32-437D-826B-0ABB61AC65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fr-FR" sz="2000" i="1" dirty="0"/>
              <a:t>Nathalie VILLEDIEU CPDEMIA27</a:t>
            </a:r>
          </a:p>
        </p:txBody>
      </p:sp>
    </p:spTree>
    <p:extLst>
      <p:ext uri="{BB962C8B-B14F-4D97-AF65-F5344CB8AC3E}">
        <p14:creationId xmlns:p14="http://schemas.microsoft.com/office/powerpoint/2010/main" val="2045729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BC7BA-DB4C-4601-BF21-F4EA268C0F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EVALUATION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D323BD-77CB-4DCD-AA35-CD3950B65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Du projet: </a:t>
            </a:r>
            <a:r>
              <a:rPr lang="fr-FR" sz="2400" i="1" dirty="0"/>
              <a:t>par le comité de pilotage en fin d’année scolaire</a:t>
            </a:r>
          </a:p>
          <a:p>
            <a:r>
              <a:rPr lang="fr-FR" dirty="0"/>
              <a:t>Des élèves: </a:t>
            </a:r>
            <a:r>
              <a:rPr lang="fr-FR" sz="2400" i="1" dirty="0"/>
              <a:t>compétences liées au socle commun dans les domaines 1,2,3,5.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i="1" dirty="0"/>
              <a:t>Les langages pour penser et communiquer: </a:t>
            </a:r>
            <a:r>
              <a:rPr lang="fr-FR" sz="1800" i="1" dirty="0"/>
              <a:t>s’exprimer clairement avec un vocabulaire de plus en plus précis construit au fil de la pratique instrumentale et des écoutes associées.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i="1" dirty="0"/>
              <a:t>Les méthodes et outils pour apprendre: </a:t>
            </a:r>
            <a:r>
              <a:rPr lang="fr-FR" sz="1800" i="1" dirty="0"/>
              <a:t>favoriser le travail commun, l’entraide et la coopération, développer la mémorisation, la rigueur, l’attention, la concentration, le respect des consignes, la gestion de l’effort….</a:t>
            </a:r>
            <a:endParaRPr lang="fr-FR" sz="2000" i="1" dirty="0"/>
          </a:p>
          <a:p>
            <a:pPr marL="914400" lvl="1" indent="-457200">
              <a:buFont typeface="+mj-lt"/>
              <a:buAutoNum type="arabicPeriod"/>
            </a:pPr>
            <a:r>
              <a:rPr lang="fr-FR" sz="2000" i="1" dirty="0"/>
              <a:t>La formation de la personne et du citoyen:</a:t>
            </a:r>
            <a:r>
              <a:rPr lang="fr-FR" sz="1800" i="1" dirty="0"/>
              <a:t> permettre aux élèves de devenir des spectateurs curieux, des amateurs de musique éclairés, de mettre son travail au service du collectif, suivre la direction d’orchestre, respecter son instrument.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i="1" dirty="0"/>
              <a:t>Les représentations du monde et l’activité humaine: </a:t>
            </a:r>
            <a:r>
              <a:rPr lang="fr-FR" sz="1800" i="1" dirty="0"/>
              <a:t>développer des capacités d’imagination, de conception, d’action pour produire des œuvres et donner le goût des </a:t>
            </a:r>
            <a:r>
              <a:rPr lang="fr-FR" sz="1800" i="1"/>
              <a:t>pratiques artistiques.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5585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CBDB4C-3D86-4164-AD1C-AEA0F9EA11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OBJECTIFS GENERAUX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300BD3-2997-45E6-8CDE-DBCA499D3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Développer deux grands champs de compétences: la perception et la production</a:t>
            </a:r>
          </a:p>
          <a:p>
            <a:r>
              <a:rPr lang="fr-FR" dirty="0"/>
              <a:t>Enrichir le parcours culturel et artistique</a:t>
            </a:r>
          </a:p>
        </p:txBody>
      </p:sp>
    </p:spTree>
    <p:extLst>
      <p:ext uri="{BB962C8B-B14F-4D97-AF65-F5344CB8AC3E}">
        <p14:creationId xmlns:p14="http://schemas.microsoft.com/office/powerpoint/2010/main" val="3073377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35907B-3CBC-4617-BBB1-002D167E03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OBJECTIFS EDUCATIFS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CBFCE6-0A7C-487D-89E6-D72BAE34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Développer la pratique musicale collective</a:t>
            </a:r>
          </a:p>
          <a:p>
            <a:r>
              <a:rPr lang="fr-FR" dirty="0"/>
              <a:t>Développer le goût de l’effort</a:t>
            </a:r>
          </a:p>
          <a:p>
            <a:r>
              <a:rPr lang="fr-FR" dirty="0"/>
              <a:t>S’impliquer dans un projet s’inscrivant sur une durée longue</a:t>
            </a:r>
          </a:p>
          <a:p>
            <a:r>
              <a:rPr lang="fr-FR" dirty="0"/>
              <a:t>Favoriser l’apprentissage d’un instrument</a:t>
            </a:r>
          </a:p>
          <a:p>
            <a:r>
              <a:rPr lang="fr-FR" dirty="0"/>
              <a:t>Apprendre à écouter</a:t>
            </a:r>
          </a:p>
          <a:p>
            <a:r>
              <a:rPr lang="fr-FR" dirty="0"/>
              <a:t>Donner des repères culturels</a:t>
            </a:r>
          </a:p>
          <a:p>
            <a:r>
              <a:rPr lang="fr-FR" dirty="0"/>
              <a:t>Connaître des structures culturelles partenaires proches de l’école</a:t>
            </a:r>
          </a:p>
        </p:txBody>
      </p:sp>
    </p:spTree>
    <p:extLst>
      <p:ext uri="{BB962C8B-B14F-4D97-AF65-F5344CB8AC3E}">
        <p14:creationId xmlns:p14="http://schemas.microsoft.com/office/powerpoint/2010/main" val="83491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50E9CB-655A-4A1F-A9E3-2B0C88ACEB7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OBJECTIFS TRANSVERSAUX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E2FE93-864C-4543-BA57-BE8F57AD4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Développer la concentration, l’investissement, le respect, la curiosité</a:t>
            </a:r>
          </a:p>
          <a:p>
            <a:r>
              <a:rPr lang="fr-FR" dirty="0"/>
              <a:t>Développer la perception d’éléments caractéristiques musicaux</a:t>
            </a:r>
          </a:p>
          <a:p>
            <a:r>
              <a:rPr lang="fr-FR" dirty="0"/>
              <a:t>Maîtriser un vocabulaire technique</a:t>
            </a:r>
          </a:p>
          <a:p>
            <a:r>
              <a:rPr lang="fr-FR" dirty="0"/>
              <a:t>Découvrir, apprendre et mémoriser des gestes techniques liés à un instrument pour produire le son attendu</a:t>
            </a:r>
          </a:p>
          <a:p>
            <a:r>
              <a:rPr lang="fr-FR" dirty="0" err="1"/>
              <a:t>Etre</a:t>
            </a:r>
            <a:r>
              <a:rPr lang="fr-FR" dirty="0"/>
              <a:t> capable d’interpréter de mémoire et avec exactitude rythmique la totalité d’un morceau simple</a:t>
            </a:r>
          </a:p>
          <a:p>
            <a:r>
              <a:rPr lang="fr-FR" dirty="0"/>
              <a:t>Accepter de se produire en concert</a:t>
            </a:r>
          </a:p>
        </p:txBody>
      </p:sp>
    </p:spTree>
    <p:extLst>
      <p:ext uri="{BB962C8B-B14F-4D97-AF65-F5344CB8AC3E}">
        <p14:creationId xmlns:p14="http://schemas.microsoft.com/office/powerpoint/2010/main" val="37266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9F841B-B511-44F0-B005-8385314892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CARACTERISTIQUES SPECIFIQUES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E7BC42-7689-412D-B93C-63D7890DC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Classe concernée</a:t>
            </a:r>
          </a:p>
          <a:p>
            <a:r>
              <a:rPr lang="fr-FR" dirty="0"/>
              <a:t>Personnes impliquées</a:t>
            </a:r>
          </a:p>
          <a:p>
            <a:r>
              <a:rPr lang="fr-FR" dirty="0"/>
              <a:t>Instruments proposés</a:t>
            </a:r>
          </a:p>
        </p:txBody>
      </p:sp>
    </p:spTree>
    <p:extLst>
      <p:ext uri="{BB962C8B-B14F-4D97-AF65-F5344CB8AC3E}">
        <p14:creationId xmlns:p14="http://schemas.microsoft.com/office/powerpoint/2010/main" val="16162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C4BAEC-6360-4AB0-926B-3A8F03FA2A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MODALITES D’ORGANISATION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DC054E-2AFB-45BE-A40D-8893B6451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Emploi du temps</a:t>
            </a:r>
          </a:p>
          <a:p>
            <a:r>
              <a:rPr lang="fr-FR" dirty="0"/>
              <a:t>Lieu des répétitions</a:t>
            </a:r>
          </a:p>
          <a:p>
            <a:r>
              <a:rPr lang="fr-FR" dirty="0"/>
              <a:t>Rôle précis de l’enseignant</a:t>
            </a:r>
            <a:endParaRPr lang="fr-FR" sz="2400" i="1" dirty="0"/>
          </a:p>
          <a:p>
            <a:r>
              <a:rPr lang="fr-FR" dirty="0"/>
              <a:t>Rôle précis des intervenants</a:t>
            </a:r>
          </a:p>
          <a:p>
            <a:r>
              <a:rPr lang="fr-FR" dirty="0"/>
              <a:t>Place des élèves dans le projet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4494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04EFE5-3900-42DF-AC12-1BC717A1DF6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REPERTOIRE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8F8A69-C230-4C97-9D63-1F402672A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Choix des morceaux</a:t>
            </a:r>
          </a:p>
        </p:txBody>
      </p:sp>
    </p:spTree>
    <p:extLst>
      <p:ext uri="{BB962C8B-B14F-4D97-AF65-F5344CB8AC3E}">
        <p14:creationId xmlns:p14="http://schemas.microsoft.com/office/powerpoint/2010/main" val="1048035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7D3DC0-8789-47A6-89F0-CB5A64376F3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RAYONNEMENT DE LA CLASSE ORCHESTRE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6200E6-4AF4-479F-A5B3-B026F7974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 sein même de l’école: </a:t>
            </a:r>
            <a:r>
              <a:rPr lang="fr-FR" sz="2400" i="1" dirty="0"/>
              <a:t>tisser des liens avec les autres classes et les autres projets</a:t>
            </a:r>
          </a:p>
          <a:p>
            <a:r>
              <a:rPr lang="fr-FR" dirty="0"/>
              <a:t>A l’extérieur de l’école: </a:t>
            </a:r>
            <a:r>
              <a:rPr lang="fr-FR" sz="2400" i="1" dirty="0"/>
              <a:t>représentation, participation des actions extérieures à l’école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3476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BAE33D-63A5-489E-A9E0-C9C054DEDDE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/>
              <a:t>IMPLICATION ET RELATION AVEC LES FAMILLES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359285-6C46-4A9B-A14B-0A2647F18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Comment amener les familles à s’impliquer dans le projet:</a:t>
            </a:r>
          </a:p>
          <a:p>
            <a:pPr lvl="1"/>
            <a:r>
              <a:rPr lang="fr-FR" i="1" dirty="0"/>
              <a:t>Accompagnement hors temps scolaire</a:t>
            </a:r>
          </a:p>
          <a:p>
            <a:pPr lvl="1"/>
            <a:r>
              <a:rPr lang="fr-FR" i="1" dirty="0"/>
              <a:t>Site internet avec photos </a:t>
            </a:r>
          </a:p>
          <a:p>
            <a:pPr lvl="1"/>
            <a:r>
              <a:rPr lang="fr-FR" i="1" dirty="0"/>
              <a:t>Sensibilisation lors de réunion de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3219586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401</Words>
  <Application>Microsoft Office PowerPoint</Application>
  <PresentationFormat>Grand écran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Aide à la rédaction du PROJET PEDAGOGIQUE  de la CLASSE ORCHESTRE</vt:lpstr>
      <vt:lpstr>OBJECTIFS GENERAUX</vt:lpstr>
      <vt:lpstr>OBJECTIFS EDUCATIFS</vt:lpstr>
      <vt:lpstr>OBJECTIFS TRANSVERSAUX </vt:lpstr>
      <vt:lpstr>CARACTERISTIQUES SPECIFIQUES</vt:lpstr>
      <vt:lpstr>MODALITES D’ORGANISATION</vt:lpstr>
      <vt:lpstr>REPERTOIRE</vt:lpstr>
      <vt:lpstr>RAYONNEMENT DE LA CLASSE ORCHESTRE</vt:lpstr>
      <vt:lpstr>IMPLICATION ET RELATION AVEC LES FAMILLES</vt:lpstr>
      <vt:lpstr>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PEDAGOGIQUE CLASSE ORCHESTRE</dc:title>
  <dc:creator>Nathalie</dc:creator>
  <cp:lastModifiedBy>Villedieu Nathalie</cp:lastModifiedBy>
  <cp:revision>12</cp:revision>
  <dcterms:created xsi:type="dcterms:W3CDTF">2020-09-04T12:29:21Z</dcterms:created>
  <dcterms:modified xsi:type="dcterms:W3CDTF">2024-12-03T13:59:31Z</dcterms:modified>
</cp:coreProperties>
</file>