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3C42E-1082-4269-A125-0E983F52FE79}" type="datetimeFigureOut">
              <a:rPr lang="fr-FR" smtClean="0"/>
              <a:t>01/10/2019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E43EE-C8B8-411C-9F3E-10966F42FC4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Outils de décoration des maisons </a:t>
            </a:r>
            <a:r>
              <a:rPr lang="fr-FR" b="1" dirty="0" err="1" smtClean="0"/>
              <a:t>Kassena</a:t>
            </a:r>
            <a:r>
              <a:rPr lang="fr-FR" dirty="0"/>
              <a:t> 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80648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dirty="0" smtClean="0"/>
              <a:t>Il s’agit le plus souvent des mains et d’autres outils tels que les balais traditionnels, des plumes ou galets … en fonction de l’ imagination esthétique des femmes  qui décorent les maison.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b90ca4ac5a5ece128a0f9afc1bec08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548680"/>
            <a:ext cx="5904655" cy="58523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bae4bc935561ac48cbc86414013ea1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60648"/>
            <a:ext cx="4149378" cy="6322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539" y="980728"/>
            <a:ext cx="7978614" cy="480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3df559ee9d722a6bb8880b22ee3ecf7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908720"/>
            <a:ext cx="7600044" cy="5066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b982c1a07732196c2f5b92cb368aa68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332656"/>
            <a:ext cx="4104456" cy="61527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Office PowerPoint</Application>
  <PresentationFormat>Affichage à l'écran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  Outils de décoration des maisons Kassena   </vt:lpstr>
      <vt:lpstr>Diapositive 2</vt:lpstr>
      <vt:lpstr>Diapositive 3</vt:lpstr>
      <vt:lpstr>Diapositive 4</vt:lpstr>
      <vt:lpstr>Diapositive 5</vt:lpstr>
      <vt:lpstr>Diapositive 6</vt:lpstr>
    </vt:vector>
  </TitlesOfParts>
  <Company>Men - IA27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décoration des maisons Kassena</dc:title>
  <dc:creator>Utilisateur</dc:creator>
  <cp:lastModifiedBy>Utilisateur</cp:lastModifiedBy>
  <cp:revision>3</cp:revision>
  <dcterms:created xsi:type="dcterms:W3CDTF">2019-10-01T09:10:48Z</dcterms:created>
  <dcterms:modified xsi:type="dcterms:W3CDTF">2019-10-01T09:33:14Z</dcterms:modified>
</cp:coreProperties>
</file>