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766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470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57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14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303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683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5210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526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937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527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45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0218A-812F-481B-BA10-A985C4AC3BE7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04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maison de Lulu en volume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Passage de la 2d à la 3d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872" r="16087"/>
          <a:stretch>
            <a:fillRect/>
          </a:stretch>
        </p:blipFill>
        <p:spPr bwMode="auto">
          <a:xfrm rot="5400000">
            <a:off x="1307987" y="-363771"/>
            <a:ext cx="6456018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n°6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7405"/>
            <a:ext cx="8229600" cy="4525963"/>
          </a:xfrm>
        </p:spPr>
        <p:txBody>
          <a:bodyPr/>
          <a:lstStyle/>
          <a:p>
            <a:r>
              <a:rPr lang="fr-FR" dirty="0"/>
              <a:t>Encoller la languette  horizontale de la cloison puis placer le toit sur celle-ci.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371" r="10370"/>
          <a:stretch>
            <a:fillRect/>
          </a:stretch>
        </p:blipFill>
        <p:spPr bwMode="auto">
          <a:xfrm rot="5400000">
            <a:off x="1455503" y="424817"/>
            <a:ext cx="630500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251" t="-11" r="19528"/>
          <a:stretch>
            <a:fillRect/>
          </a:stretch>
        </p:blipFill>
        <p:spPr bwMode="auto">
          <a:xfrm rot="5400000">
            <a:off x="1594713" y="285607"/>
            <a:ext cx="617059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n°7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050792"/>
          </a:xfrm>
        </p:spPr>
        <p:txBody>
          <a:bodyPr>
            <a:normAutofit/>
          </a:bodyPr>
          <a:lstStyle/>
          <a:p>
            <a:r>
              <a:rPr lang="fr-FR" dirty="0"/>
              <a:t>Personnaliser la maison 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ajouts </a:t>
            </a:r>
            <a:r>
              <a:rPr lang="fr-FR" dirty="0" smtClean="0"/>
              <a:t>d’éléments d’architecture : fenêtres, tuiles, briques; …</a:t>
            </a:r>
          </a:p>
          <a:p>
            <a:pPr>
              <a:buNone/>
            </a:pPr>
            <a:r>
              <a:rPr lang="fr-FR" dirty="0" smtClean="0"/>
              <a:t>et/ou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dessins aux craies grasses puis passage d’encres colorées </a:t>
            </a:r>
            <a:r>
              <a:rPr lang="fr-FR" dirty="0" smtClean="0"/>
              <a:t>, </a:t>
            </a:r>
            <a:r>
              <a:rPr lang="fr-FR" dirty="0" smtClean="0"/>
              <a:t>ou 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graphismes variés </a:t>
            </a:r>
            <a:r>
              <a:rPr lang="fr-FR" dirty="0" smtClean="0"/>
              <a:t>au feutre  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pour les plus jeunes, empreintes avec des tampons.</a:t>
            </a:r>
            <a:endParaRPr lang="fr-FR" dirty="0"/>
          </a:p>
          <a:p>
            <a:pPr>
              <a:buNone/>
            </a:pPr>
            <a:r>
              <a:rPr lang="fr-FR" dirty="0"/>
              <a:t>Pour plus de confort pendant cette étape, la maison peut être pliée.</a:t>
            </a:r>
          </a:p>
          <a:p>
            <a:pPr>
              <a:buNone/>
            </a:pPr>
            <a:r>
              <a:rPr lang="fr-FR" dirty="0"/>
              <a:t> Décorer  le recto puis le verso.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372" r="6620"/>
          <a:stretch>
            <a:fillRect/>
          </a:stretch>
        </p:blipFill>
        <p:spPr bwMode="auto">
          <a:xfrm rot="5400000">
            <a:off x="1321202" y="38189"/>
            <a:ext cx="6429588" cy="66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11870"/>
          <a:stretch>
            <a:fillRect/>
          </a:stretch>
        </p:blipFill>
        <p:spPr bwMode="auto">
          <a:xfrm rot="5400000">
            <a:off x="350707" y="672315"/>
            <a:ext cx="6401914" cy="544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827584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est possible de créer des ouvertures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fr-FR" dirty="0"/>
              <a:t> Les maisons sont exposées dans un décor créé par la classe : grand carton « support »  peint et sur lequel sont dessinés des chemins, </a:t>
            </a:r>
            <a:r>
              <a:rPr lang="fr-FR"/>
              <a:t>placés des petits </a:t>
            </a:r>
            <a:r>
              <a:rPr lang="fr-FR" dirty="0"/>
              <a:t>jouets (arbres, voitures, personnages,…).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fr-FR" dirty="0"/>
              <a:t>Ce tutoriel vous détaille les étapes de construction de  la maison de Lulu telle qu’elle figure à la fin de l’album (sans la base).</a:t>
            </a:r>
          </a:p>
          <a:p>
            <a:pPr>
              <a:buNone/>
            </a:pPr>
            <a:r>
              <a:rPr lang="fr-FR" dirty="0"/>
              <a:t> Selon leur âge, les élèves pourront découper, plier, assembler, personnaliser leur maison.</a:t>
            </a:r>
          </a:p>
          <a:p>
            <a:pPr>
              <a:buNone/>
            </a:pPr>
            <a:r>
              <a:rPr lang="fr-FR" dirty="0"/>
              <a:t>Les adultes préparent en amont les patrons de la maison.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12064"/>
            <a:ext cx="7772400" cy="1609344"/>
          </a:xfrm>
        </p:spPr>
        <p:txBody>
          <a:bodyPr/>
          <a:lstStyle/>
          <a:p>
            <a:r>
              <a:rPr lang="fr-FR" dirty="0"/>
              <a:t>Etape n°1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dirty="0"/>
              <a:t>Préparation du patron </a:t>
            </a:r>
          </a:p>
          <a:p>
            <a:r>
              <a:rPr lang="fr-FR" dirty="0"/>
              <a:t> Sur une  feuille de  papier assez épais de format A3, tracer les trois morceaux nécessaires à la construction  (cf. diapositive suivante). Les pointillés correspondent aux plis qui seront formés ultérieurement.</a:t>
            </a:r>
          </a:p>
          <a:p>
            <a:pPr>
              <a:buNone/>
            </a:pPr>
            <a:r>
              <a:rPr lang="fr-FR" dirty="0"/>
              <a:t>Pour le toit, la forme de base mesure 14x12,5 cm</a:t>
            </a:r>
          </a:p>
          <a:p>
            <a:pPr>
              <a:buNone/>
            </a:pPr>
            <a:r>
              <a:rPr lang="fr-FR" dirty="0"/>
              <a:t>Pour la cloison, la forme de base mesure 14x13,5 cm</a:t>
            </a:r>
          </a:p>
          <a:p>
            <a:pPr>
              <a:buNone/>
            </a:pPr>
            <a:r>
              <a:rPr lang="fr-FR" dirty="0"/>
              <a:t>Pour les murs et pignons, la forme de base mesure 13x42 cm</a:t>
            </a:r>
          </a:p>
          <a:p>
            <a:r>
              <a:rPr lang="fr-FR" dirty="0"/>
              <a:t>Photocopier ce patron : un par enfant ou un par petit groupe.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370" t="5620" r="4750" b="7370"/>
          <a:stretch>
            <a:fillRect/>
          </a:stretch>
        </p:blipFill>
        <p:spPr bwMode="auto">
          <a:xfrm>
            <a:off x="179512" y="357867"/>
            <a:ext cx="8784976" cy="62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609344"/>
          </a:xfrm>
        </p:spPr>
        <p:txBody>
          <a:bodyPr/>
          <a:lstStyle/>
          <a:p>
            <a:r>
              <a:rPr lang="fr-FR" dirty="0"/>
              <a:t>Etape n°2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dirty="0"/>
              <a:t>Découper les trois morceaux correspondant aux murs, au toit et à la cloison.</a:t>
            </a:r>
          </a:p>
          <a:p>
            <a:pPr>
              <a:buNone/>
            </a:pPr>
            <a:r>
              <a:rPr lang="fr-FR" dirty="0"/>
              <a:t>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90" t="8817" r="4566" b="8511"/>
          <a:stretch>
            <a:fillRect/>
          </a:stretch>
        </p:blipFill>
        <p:spPr bwMode="auto">
          <a:xfrm>
            <a:off x="1403648" y="2348880"/>
            <a:ext cx="6480720" cy="42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609344"/>
          </a:xfrm>
        </p:spPr>
        <p:txBody>
          <a:bodyPr/>
          <a:lstStyle/>
          <a:p>
            <a:r>
              <a:rPr lang="fr-FR" dirty="0"/>
              <a:t>Etape n°3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dirty="0"/>
              <a:t>Former les plis indiqués par les pointillés sur les trois morceaux.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714" r="6776"/>
          <a:stretch>
            <a:fillRect/>
          </a:stretch>
        </p:blipFill>
        <p:spPr bwMode="auto">
          <a:xfrm rot="5400000">
            <a:off x="3921897" y="2206895"/>
            <a:ext cx="4744214" cy="40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n°4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184576"/>
          </a:xfrm>
        </p:spPr>
        <p:txBody>
          <a:bodyPr>
            <a:normAutofit/>
          </a:bodyPr>
          <a:lstStyle/>
          <a:p>
            <a:r>
              <a:rPr lang="fr-FR" dirty="0"/>
              <a:t>Fermer la structure de base (murs et pignons) après avoir encollé la languette.                                                                    </a:t>
            </a:r>
          </a:p>
          <a:p>
            <a:pPr>
              <a:buNone/>
            </a:pPr>
            <a:r>
              <a:rPr lang="fr-FR" dirty="0"/>
              <a:t>    Les lignes verticales descendant au centre des pignons serviront de repères pour placer la cloison.</a:t>
            </a:r>
          </a:p>
          <a:p>
            <a:pPr>
              <a:buNone/>
            </a:pPr>
            <a:r>
              <a:rPr lang="fr-FR" dirty="0"/>
              <a:t>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79"/>
          <a:stretch>
            <a:fillRect/>
          </a:stretch>
        </p:blipFill>
        <p:spPr bwMode="auto">
          <a:xfrm rot="5400000">
            <a:off x="1608281" y="920111"/>
            <a:ext cx="6175588" cy="50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n°5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67373"/>
            <a:ext cx="8229600" cy="4525963"/>
          </a:xfrm>
        </p:spPr>
        <p:txBody>
          <a:bodyPr/>
          <a:lstStyle/>
          <a:p>
            <a:r>
              <a:rPr lang="fr-FR" dirty="0"/>
              <a:t>Encoller les deux languettes                                                             verticales de la cloison puis  placer cette dernière à l’intérieur de la maison en vous aidant des lignes verticales présentes sur chaque pignon   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74</TotalTime>
  <Words>359</Words>
  <Application>Microsoft Office PowerPoint</Application>
  <PresentationFormat>Affichage à l'écran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Type de bois</vt:lpstr>
      <vt:lpstr>La maison de Lulu en volume</vt:lpstr>
      <vt:lpstr>Diapositive 2</vt:lpstr>
      <vt:lpstr>Etape n°1</vt:lpstr>
      <vt:lpstr>Diapositive 4</vt:lpstr>
      <vt:lpstr>Etape n°2</vt:lpstr>
      <vt:lpstr>Etape n°3</vt:lpstr>
      <vt:lpstr>Etape n°4</vt:lpstr>
      <vt:lpstr>Diapositive 8</vt:lpstr>
      <vt:lpstr>Etape n°5</vt:lpstr>
      <vt:lpstr>Diapositive 10</vt:lpstr>
      <vt:lpstr>Etape n°6</vt:lpstr>
      <vt:lpstr>Diapositive 12</vt:lpstr>
      <vt:lpstr>Diapositive 13</vt:lpstr>
      <vt:lpstr>Etape n°7</vt:lpstr>
      <vt:lpstr>Diapositive 15</vt:lpstr>
      <vt:lpstr>Diapositive 16</vt:lpstr>
      <vt:lpstr>Diapositive 17</vt:lpstr>
    </vt:vector>
  </TitlesOfParts>
  <Company>Men - IA27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de Lulu en volume</dc:title>
  <dc:creator>Utilisateur</dc:creator>
  <cp:lastModifiedBy>Utilisateur</cp:lastModifiedBy>
  <cp:revision>11</cp:revision>
  <dcterms:created xsi:type="dcterms:W3CDTF">2019-11-26T12:45:17Z</dcterms:created>
  <dcterms:modified xsi:type="dcterms:W3CDTF">2019-11-28T09:23:27Z</dcterms:modified>
</cp:coreProperties>
</file>