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2" r:id="rId6"/>
    <p:sldId id="269" r:id="rId7"/>
    <p:sldId id="270" r:id="rId8"/>
    <p:sldId id="266" r:id="rId9"/>
    <p:sldId id="267" r:id="rId10"/>
    <p:sldId id="268" r:id="rId11"/>
    <p:sldId id="271" r:id="rId12"/>
    <p:sldId id="265" r:id="rId13"/>
    <p:sldId id="261" r:id="rId14"/>
    <p:sldId id="26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9EA"/>
    <a:srgbClr val="F991EA"/>
    <a:srgbClr val="D3B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B3AD9-B1CC-486D-A41A-921707AA689E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DFAA2-8ACA-4F4E-9B53-DC1B214B95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87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FA04B-C62C-4FBA-A8A3-C1D0AC754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F377F1-6DD6-4DB8-8F4F-D7EE249FE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4AB9A5-C354-4ADD-94DE-E2C2C2145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BC06-B159-4F0F-AE5C-AC03802B850F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04CC5D-49EF-4707-AD3E-A1173D7C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2AE9FF-5CF0-4B88-A5E3-FCCD2B0B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A84D-AF15-4BD2-B4F2-1269E8F0EB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06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8F0037-BF84-47EA-9F50-F9EE3882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2A89CC-AF9A-487C-9112-DAB575D90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A10CE8-6D77-48ED-8E04-8267A311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BC06-B159-4F0F-AE5C-AC03802B850F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F03824-02F7-435F-9090-6E2752CC7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8096F7-2EE2-4916-8C8E-A1958A00E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A84D-AF15-4BD2-B4F2-1269E8F0EB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32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3C9D33E-494A-45B9-B1C4-26D263EAB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ABDE14-F02B-4256-8F99-51FD58364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E542D3-7332-4FFF-8AE2-1052E443B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BC06-B159-4F0F-AE5C-AC03802B850F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374E05-9DB8-4B89-9D75-70475AEC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37D1EF-3A74-48FE-A81E-889A1827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A84D-AF15-4BD2-B4F2-1269E8F0EB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11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6C651-3E99-433C-AD62-06E9F406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E3904D-B5B4-489E-8546-196F3A743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627281-D7A9-4EBA-ADF3-A87C987B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BC06-B159-4F0F-AE5C-AC03802B850F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8D1861-4B5B-4989-AB3B-9A7AEA2ED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F6ABFE-7A89-4858-A9B0-9B4811C4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A84D-AF15-4BD2-B4F2-1269E8F0EB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28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60FA88-267B-4D17-A348-89982E2A5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2CBF66-4BB8-4E90-A3AE-F466EFF06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AB4FC2-865A-4F46-9BF5-38EFEC3B8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BC06-B159-4F0F-AE5C-AC03802B850F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C46572-EF5A-4C15-A752-6E801CA24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EE17A8-D5D9-4FD9-ABAA-AFA13137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A84D-AF15-4BD2-B4F2-1269E8F0EB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74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BC084-851B-48BB-9D68-AF1C34163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1EF2A5-CD4D-4115-BB1C-47C96EA88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CE2A8C-14BA-4658-84DF-07867D894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ED48CB-91FC-4FB8-A04F-94F633DB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BC06-B159-4F0F-AE5C-AC03802B850F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ABD400-EA2F-4D38-AF28-1903D904C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5C2787-0EE1-4A7A-92B0-76047CB28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A84D-AF15-4BD2-B4F2-1269E8F0EB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64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FEF697-17FC-4AD5-BF7D-057EC7D7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3FBC98-BEE6-4722-913C-0B711815E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0EC387-32AE-4A70-A8F2-D8968AB52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610768-C8BE-4335-A57F-F4D62E28A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FA94DC-46C2-4948-8100-AFC4A343BC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43845F5-F891-4176-BE52-F66836FC2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BC06-B159-4F0F-AE5C-AC03802B850F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AB74EB3-108B-4FF6-9833-1DCFD411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08FC412-3204-4B6A-BC5C-3C97936A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A84D-AF15-4BD2-B4F2-1269E8F0EB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90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8A49B2-493E-4A8D-98FE-CEFC28418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EC591D-92AE-4E05-849B-7F73BAF6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BC06-B159-4F0F-AE5C-AC03802B850F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CC50BD-2695-49BC-8C0F-8E2CDF709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719488-9995-4ECA-9293-BEBC4D42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A84D-AF15-4BD2-B4F2-1269E8F0EB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71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15C9FF6-A9A2-44CF-9EE0-EF764EF8A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BC06-B159-4F0F-AE5C-AC03802B850F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55D2DD2-6D7D-41E3-A4B9-F572323A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C50898-0150-4302-93BC-83CBD7B2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A84D-AF15-4BD2-B4F2-1269E8F0EB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03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953325-4767-49D8-B534-CB2041F3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05C2E9-3040-401F-896B-93EF83A40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022FC0-6D2D-4FE6-9832-A23284838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61FD7C-A567-4CB6-8B74-EA29133E9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BC06-B159-4F0F-AE5C-AC03802B850F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5422D7-36C8-4088-8167-D721D374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80D900-4141-44FF-8F56-AA4506C3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A84D-AF15-4BD2-B4F2-1269E8F0EB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3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D99EA-B110-45A4-83C1-603C4428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B719E24-8913-4456-BCD2-C05861341B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946663-1D41-4715-9E22-F5576F237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341207-F405-4252-97A5-5BD3EC3C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BC06-B159-4F0F-AE5C-AC03802B850F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1CF2FD-6792-49B5-B262-4C671E997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BC7FEF-C293-4586-9CFF-0350E934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A84D-AF15-4BD2-B4F2-1269E8F0EB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30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93AC796-8247-4A36-B298-3EA69CD93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2ECD47-B803-4E65-8767-FD715D524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6E3225-1627-458C-9AB4-0BE764F68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EBC06-B159-4F0F-AE5C-AC03802B850F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F9FDCB-24A9-4D5D-B2A9-4A6AB8DB7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D48CFA-CE2A-4E6F-A67F-DB66AA755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4A84D-AF15-4BD2-B4F2-1269E8F0EB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52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lanieleblanc.fr/livre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08D7BF4-0B6E-46E5-9E5F-BFEB13D33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50" y="0"/>
            <a:ext cx="5143500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7D1C736-1B4C-42A3-8FE8-1D37220E5F25}"/>
              </a:ext>
            </a:extLst>
          </p:cNvPr>
          <p:cNvSpPr txBox="1"/>
          <p:nvPr/>
        </p:nvSpPr>
        <p:spPr>
          <a:xfrm>
            <a:off x="351766" y="282222"/>
            <a:ext cx="5577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Des poèmes dans l’oreille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D264728-579A-4BB4-AEFF-7064FA37E125}"/>
              </a:ext>
            </a:extLst>
          </p:cNvPr>
          <p:cNvSpPr txBox="1"/>
          <p:nvPr/>
        </p:nvSpPr>
        <p:spPr>
          <a:xfrm>
            <a:off x="110397" y="4337938"/>
            <a:ext cx="6068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Une résidence d’artistes conçue et proposée par Barbara Samuel, Conseillère pédagogique arts visuels 27 et référente théâtre, avec </a:t>
            </a:r>
            <a:r>
              <a:rPr lang="fr-FR" sz="1600" dirty="0">
                <a:hlinkClick r:id="rId3"/>
              </a:rPr>
              <a:t>Mélanie Leblanc</a:t>
            </a:r>
            <a:r>
              <a:rPr lang="fr-FR" sz="1600" dirty="0"/>
              <a:t>, poétesse; Benoit Marchand, comédien et Ludwig </a:t>
            </a:r>
            <a:r>
              <a:rPr lang="fr-FR" sz="1600" dirty="0" err="1"/>
              <a:t>Brosch</a:t>
            </a:r>
            <a:r>
              <a:rPr lang="fr-FR" sz="1600" dirty="0"/>
              <a:t>, musicien.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F08206E-2C9B-4A3E-82F7-1DACF8C8BECB}"/>
              </a:ext>
            </a:extLst>
          </p:cNvPr>
          <p:cNvGrpSpPr/>
          <p:nvPr/>
        </p:nvGrpSpPr>
        <p:grpSpPr>
          <a:xfrm>
            <a:off x="110397" y="5918084"/>
            <a:ext cx="6068928" cy="913898"/>
            <a:chOff x="110397" y="5918084"/>
            <a:chExt cx="6068928" cy="913898"/>
          </a:xfrm>
          <a:solidFill>
            <a:srgbClr val="D3BCB6"/>
          </a:solidFill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93302D4-8D0B-4BD4-96AB-3FF0703EE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2205" t="5635"/>
            <a:stretch/>
          </p:blipFill>
          <p:spPr>
            <a:xfrm>
              <a:off x="5125156" y="5918084"/>
              <a:ext cx="1054169" cy="913898"/>
            </a:xfrm>
            <a:prstGeom prst="rect">
              <a:avLst/>
            </a:prstGeom>
            <a:grpFill/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03BC3F4-A761-4D8D-814D-83F225D6E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397" y="5960687"/>
              <a:ext cx="2872552" cy="871295"/>
            </a:xfrm>
            <a:prstGeom prst="rect">
              <a:avLst/>
            </a:prstGeom>
            <a:grpFill/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B45D1EC7-0DB3-475E-AB75-8BDEA631E9E5}"/>
              </a:ext>
            </a:extLst>
          </p:cNvPr>
          <p:cNvSpPr txBox="1"/>
          <p:nvPr/>
        </p:nvSpPr>
        <p:spPr>
          <a:xfrm>
            <a:off x="9827325" y="6524205"/>
            <a:ext cx="1578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fr-FR" sz="1400" dirty="0">
                <a:solidFill>
                  <a:schemeClr val="bg1"/>
                </a:solidFill>
              </a:rPr>
              <a:t>Mélanie Leblanc</a:t>
            </a:r>
            <a:endParaRPr lang="fr-FR" sz="1400" i="1" dirty="0">
              <a:solidFill>
                <a:schemeClr val="bg1"/>
              </a:solidFill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47B094D-596B-437C-A42A-5F58E086902A}"/>
              </a:ext>
            </a:extLst>
          </p:cNvPr>
          <p:cNvGrpSpPr/>
          <p:nvPr/>
        </p:nvGrpSpPr>
        <p:grpSpPr>
          <a:xfrm>
            <a:off x="661737" y="2615403"/>
            <a:ext cx="5059317" cy="830997"/>
            <a:chOff x="661737" y="1705522"/>
            <a:chExt cx="5059317" cy="83099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B6A5F4E9-C74E-4398-87FF-6E232B156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1737" y="1788533"/>
              <a:ext cx="676640" cy="664974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ED00300-28E6-477E-8777-4CA0C12CBC9D}"/>
                </a:ext>
              </a:extLst>
            </p:cNvPr>
            <p:cNvSpPr txBox="1"/>
            <p:nvPr/>
          </p:nvSpPr>
          <p:spPr>
            <a:xfrm>
              <a:off x="1338377" y="1705522"/>
              <a:ext cx="43826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Indique que vous pouvez écouter </a:t>
              </a:r>
              <a:r>
                <a:rPr lang="fr-FR" sz="1600"/>
                <a:t>l’enregistrement  du poème, </a:t>
              </a:r>
              <a:r>
                <a:rPr lang="fr-FR" sz="1600" dirty="0"/>
                <a:t>lors de la restitution publique du vendredi </a:t>
              </a:r>
              <a:r>
                <a:rPr lang="fr-FR" sz="1600"/>
                <a:t>16 juin.</a:t>
              </a:r>
              <a:endParaRPr lang="fr-F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4902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91EA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9658A5D-9901-47FF-9072-185C6043851F}"/>
              </a:ext>
            </a:extLst>
          </p:cNvPr>
          <p:cNvSpPr txBox="1"/>
          <p:nvPr/>
        </p:nvSpPr>
        <p:spPr>
          <a:xfrm>
            <a:off x="705853" y="623825"/>
            <a:ext cx="6096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le ciel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J’avance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 le soleil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J’avance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l’univers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J’avance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 la lumière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J’avance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fr-FR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classe de cm2</a:t>
            </a:r>
            <a:endParaRPr lang="fr-FR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7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8DD583E-DDA0-43A1-AB44-5DA181A46CD1}"/>
              </a:ext>
            </a:extLst>
          </p:cNvPr>
          <p:cNvSpPr txBox="1"/>
          <p:nvPr/>
        </p:nvSpPr>
        <p:spPr>
          <a:xfrm>
            <a:off x="1455821" y="335845"/>
            <a:ext cx="398145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Vivre nos rêves</a:t>
            </a:r>
          </a:p>
          <a:p>
            <a:endParaRPr lang="fr-FR" dirty="0"/>
          </a:p>
          <a:p>
            <a:r>
              <a:rPr lang="fr-FR" dirty="0"/>
              <a:t>Voyez !</a:t>
            </a:r>
          </a:p>
          <a:p>
            <a:r>
              <a:rPr lang="fr-FR" dirty="0"/>
              <a:t>Nous sommes des rêveurs</a:t>
            </a:r>
          </a:p>
          <a:p>
            <a:r>
              <a:rPr lang="fr-FR" dirty="0"/>
              <a:t>Le monde est empli de douceur</a:t>
            </a:r>
          </a:p>
          <a:p>
            <a:r>
              <a:rPr lang="fr-FR" dirty="0"/>
              <a:t>La liberté s’offre à nous</a:t>
            </a:r>
          </a:p>
          <a:p>
            <a:r>
              <a:rPr lang="fr-FR" dirty="0"/>
              <a:t>Nous avons choisi la vie</a:t>
            </a:r>
          </a:p>
          <a:p>
            <a:endParaRPr lang="fr-FR" dirty="0"/>
          </a:p>
          <a:p>
            <a:r>
              <a:rPr lang="fr-FR" dirty="0"/>
              <a:t>Voyez !</a:t>
            </a:r>
          </a:p>
          <a:p>
            <a:r>
              <a:rPr lang="fr-FR" dirty="0"/>
              <a:t>Nous sommes comme les oiseaux</a:t>
            </a:r>
          </a:p>
          <a:p>
            <a:r>
              <a:rPr lang="fr-FR" dirty="0"/>
              <a:t>Libres</a:t>
            </a:r>
          </a:p>
          <a:p>
            <a:r>
              <a:rPr lang="fr-FR" dirty="0"/>
              <a:t>Nous savons esquiver les obstacles</a:t>
            </a:r>
          </a:p>
          <a:p>
            <a:r>
              <a:rPr lang="fr-FR" dirty="0"/>
              <a:t>Les survoler</a:t>
            </a:r>
          </a:p>
          <a:p>
            <a:r>
              <a:rPr lang="fr-FR" dirty="0"/>
              <a:t>Nous allons vite plus vite que le vent</a:t>
            </a:r>
          </a:p>
          <a:p>
            <a:r>
              <a:rPr lang="fr-FR" dirty="0"/>
              <a:t>Nous sommes les braves, les vaillants</a:t>
            </a:r>
          </a:p>
          <a:p>
            <a:endParaRPr lang="fr-FR" dirty="0"/>
          </a:p>
          <a:p>
            <a:r>
              <a:rPr lang="fr-FR" dirty="0"/>
              <a:t>Voyez !</a:t>
            </a:r>
          </a:p>
          <a:p>
            <a:r>
              <a:rPr lang="fr-FR" dirty="0"/>
              <a:t>Nous virevoltons dans les airs</a:t>
            </a:r>
          </a:p>
          <a:p>
            <a:r>
              <a:rPr lang="fr-FR" dirty="0"/>
              <a:t>Nous valsons dans l’univers</a:t>
            </a:r>
          </a:p>
          <a:p>
            <a:r>
              <a:rPr lang="fr-FR" dirty="0"/>
              <a:t>Nous volons vers nos rêves</a:t>
            </a:r>
          </a:p>
          <a:p>
            <a:r>
              <a:rPr lang="fr-FR" dirty="0"/>
              <a:t>Nous ouvrons nos ailes au monde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DB0F35-F28B-4755-80FD-BDC96B8EDCB3}"/>
              </a:ext>
            </a:extLst>
          </p:cNvPr>
          <p:cNvSpPr txBox="1"/>
          <p:nvPr/>
        </p:nvSpPr>
        <p:spPr>
          <a:xfrm>
            <a:off x="6424863" y="117693"/>
            <a:ext cx="5675062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Voyez !</a:t>
            </a:r>
          </a:p>
          <a:p>
            <a:r>
              <a:rPr lang="fr-FR" dirty="0"/>
              <a:t>Nous sommes ravis de voir l’invisible</a:t>
            </a:r>
          </a:p>
          <a:p>
            <a:r>
              <a:rPr lang="fr-FR" dirty="0"/>
              <a:t>Nous disons oui à l’impossible</a:t>
            </a:r>
          </a:p>
          <a:p>
            <a:r>
              <a:rPr lang="fr-FR" dirty="0"/>
              <a:t>Notre cœur respire et vibre d’espoir</a:t>
            </a:r>
          </a:p>
          <a:p>
            <a:r>
              <a:rPr lang="fr-FR" dirty="0"/>
              <a:t>Nos souvenirs sont pleins de variations</a:t>
            </a:r>
          </a:p>
          <a:p>
            <a:r>
              <a:rPr lang="fr-FR" dirty="0"/>
              <a:t>Nous pouvons accomplir les rêves</a:t>
            </a:r>
          </a:p>
          <a:p>
            <a:endParaRPr lang="fr-FR" dirty="0"/>
          </a:p>
          <a:p>
            <a:r>
              <a:rPr lang="fr-FR" dirty="0"/>
              <a:t>Voyez !</a:t>
            </a:r>
          </a:p>
          <a:p>
            <a:r>
              <a:rPr lang="fr-FR" dirty="0"/>
              <a:t>Les livres font de la flûte traversière</a:t>
            </a:r>
          </a:p>
          <a:p>
            <a:r>
              <a:rPr lang="fr-FR" dirty="0"/>
              <a:t>Le monde nous fait voler d’amour</a:t>
            </a:r>
          </a:p>
          <a:p>
            <a:r>
              <a:rPr lang="fr-FR" dirty="0"/>
              <a:t>Malgré les moments durs</a:t>
            </a:r>
          </a:p>
          <a:p>
            <a:r>
              <a:rPr lang="fr-FR" dirty="0"/>
              <a:t>Nous avançons toujours.</a:t>
            </a:r>
          </a:p>
          <a:p>
            <a:endParaRPr lang="fr-FR" dirty="0"/>
          </a:p>
          <a:p>
            <a:r>
              <a:rPr lang="fr-FR" dirty="0"/>
              <a:t>Voyez !</a:t>
            </a:r>
          </a:p>
          <a:p>
            <a:r>
              <a:rPr lang="fr-FR" dirty="0"/>
              <a:t>Nous sommes la voix</a:t>
            </a:r>
          </a:p>
          <a:p>
            <a:r>
              <a:rPr lang="fr-FR" dirty="0"/>
              <a:t>Nous vibrons ce grand soleil</a:t>
            </a:r>
          </a:p>
          <a:p>
            <a:r>
              <a:rPr lang="fr-FR" dirty="0"/>
              <a:t>Nos rêves pulvérisent les murs</a:t>
            </a:r>
          </a:p>
          <a:p>
            <a:r>
              <a:rPr lang="fr-FR" dirty="0"/>
              <a:t>Nous sommes la joie</a:t>
            </a:r>
          </a:p>
          <a:p>
            <a:endParaRPr lang="fr-FR" dirty="0"/>
          </a:p>
          <a:p>
            <a:r>
              <a:rPr lang="fr-FR" dirty="0"/>
              <a:t>Vous aussi,</a:t>
            </a:r>
          </a:p>
          <a:p>
            <a:r>
              <a:rPr lang="fr-FR" dirty="0"/>
              <a:t>Laissez vous porter par les vagues des rêves</a:t>
            </a:r>
          </a:p>
          <a:p>
            <a:r>
              <a:rPr lang="fr-FR" dirty="0"/>
              <a:t>Que nul ne vous arrête</a:t>
            </a:r>
          </a:p>
          <a:p>
            <a:r>
              <a:rPr lang="fr-FR" dirty="0"/>
              <a:t>Pas même la pluie.                                            </a:t>
            </a:r>
            <a:r>
              <a:rPr lang="fr-FR" b="1" dirty="0"/>
              <a:t>La classe cm2</a:t>
            </a:r>
            <a:endParaRPr lang="fr-FR" dirty="0"/>
          </a:p>
        </p:txBody>
      </p:sp>
      <p:pic>
        <p:nvPicPr>
          <p:cNvPr id="6" name="Voyez">
            <a:hlinkClick r:id="" action="ppaction://media"/>
            <a:extLst>
              <a:ext uri="{FF2B5EF4-FFF2-40B4-BE49-F238E27FC236}">
                <a16:creationId xmlns:a16="http://schemas.microsoft.com/office/drawing/2014/main" id="{6A44CC7C-690A-46BE-916F-3484417B56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ABB8BFE-16DE-4690-9501-8134D11CE211}"/>
              </a:ext>
            </a:extLst>
          </p:cNvPr>
          <p:cNvSpPr txBox="1"/>
          <p:nvPr/>
        </p:nvSpPr>
        <p:spPr>
          <a:xfrm>
            <a:off x="1138989" y="-95138"/>
            <a:ext cx="10619874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Mon corps paysage</a:t>
            </a:r>
          </a:p>
          <a:p>
            <a:r>
              <a:rPr lang="fr-FR" dirty="0"/>
              <a:t>Je parcours le paysage de mon corps</a:t>
            </a:r>
          </a:p>
          <a:p>
            <a:r>
              <a:rPr lang="fr-FR" dirty="0"/>
              <a:t>Ma tête  planète</a:t>
            </a:r>
          </a:p>
          <a:p>
            <a:r>
              <a:rPr lang="fr-FR" dirty="0"/>
              <a:t>Mes cheveux tempête de sable</a:t>
            </a:r>
          </a:p>
          <a:p>
            <a:r>
              <a:rPr lang="fr-FR" dirty="0"/>
              <a:t>Mon front galet</a:t>
            </a:r>
          </a:p>
          <a:p>
            <a:r>
              <a:rPr lang="fr-FR" dirty="0"/>
              <a:t>Mes yeux étoiles</a:t>
            </a:r>
          </a:p>
          <a:p>
            <a:r>
              <a:rPr lang="fr-FR" dirty="0"/>
              <a:t>Mon nez Tour Eiffel</a:t>
            </a:r>
          </a:p>
          <a:p>
            <a:r>
              <a:rPr lang="fr-FR" dirty="0"/>
              <a:t>Ma bouche caverne d’où vient le vent</a:t>
            </a:r>
          </a:p>
          <a:p>
            <a:r>
              <a:rPr lang="fr-FR" dirty="0"/>
              <a:t>Mes oreilles lacs</a:t>
            </a:r>
          </a:p>
          <a:p>
            <a:r>
              <a:rPr lang="fr-FR" dirty="0"/>
              <a:t>Mon cou tronc d’arbre</a:t>
            </a:r>
          </a:p>
          <a:p>
            <a:r>
              <a:rPr lang="fr-FR" dirty="0"/>
              <a:t>Mes épaules montagnes</a:t>
            </a:r>
          </a:p>
          <a:p>
            <a:r>
              <a:rPr lang="fr-FR" dirty="0"/>
              <a:t>Mon bras ponts</a:t>
            </a:r>
          </a:p>
          <a:p>
            <a:r>
              <a:rPr lang="fr-FR" dirty="0"/>
              <a:t>Mes poils herbes et plantes</a:t>
            </a:r>
          </a:p>
          <a:p>
            <a:r>
              <a:rPr lang="fr-FR" dirty="0"/>
              <a:t>Ma main mare</a:t>
            </a:r>
          </a:p>
          <a:p>
            <a:r>
              <a:rPr lang="fr-FR" dirty="0"/>
              <a:t>Mes doigts arbres qui bougent avec le vent</a:t>
            </a:r>
          </a:p>
          <a:p>
            <a:r>
              <a:rPr lang="fr-FR" dirty="0"/>
              <a:t>Mes ongles coquillages</a:t>
            </a:r>
          </a:p>
          <a:p>
            <a:r>
              <a:rPr lang="fr-FR" dirty="0"/>
              <a:t>Mes poumons buissons</a:t>
            </a:r>
          </a:p>
          <a:p>
            <a:r>
              <a:rPr lang="fr-FR" dirty="0"/>
              <a:t>Mon cœur Jupiter</a:t>
            </a:r>
          </a:p>
          <a:p>
            <a:r>
              <a:rPr lang="fr-FR" dirty="0"/>
              <a:t>Mes côtes dos d’âne</a:t>
            </a:r>
          </a:p>
          <a:p>
            <a:r>
              <a:rPr lang="fr-FR" dirty="0"/>
              <a:t>Mon dos champs ou bien mer</a:t>
            </a:r>
          </a:p>
          <a:p>
            <a:r>
              <a:rPr lang="fr-FR" dirty="0"/>
              <a:t>Mes jambes autoroute</a:t>
            </a:r>
          </a:p>
          <a:p>
            <a:r>
              <a:rPr lang="fr-FR" dirty="0"/>
              <a:t>Mes pieds bateaux</a:t>
            </a:r>
          </a:p>
          <a:p>
            <a:r>
              <a:rPr lang="fr-FR" dirty="0"/>
              <a:t>Ma peau sable sur la terre</a:t>
            </a:r>
          </a:p>
          <a:p>
            <a:r>
              <a:rPr lang="fr-FR" dirty="0"/>
              <a:t>Mes veines rivières</a:t>
            </a:r>
          </a:p>
          <a:p>
            <a:r>
              <a:rPr lang="fr-FR" dirty="0"/>
              <a:t>Oh, mon corps est tout un univers.                                                                                                                  CE1-CE2</a:t>
            </a:r>
          </a:p>
        </p:txBody>
      </p:sp>
    </p:spTree>
    <p:extLst>
      <p:ext uri="{BB962C8B-B14F-4D97-AF65-F5344CB8AC3E}">
        <p14:creationId xmlns:p14="http://schemas.microsoft.com/office/powerpoint/2010/main" val="1416747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7C9B28C-CF4A-4A93-A151-778F1BF16D13}"/>
              </a:ext>
            </a:extLst>
          </p:cNvPr>
          <p:cNvSpPr txBox="1"/>
          <p:nvPr/>
        </p:nvSpPr>
        <p:spPr>
          <a:xfrm>
            <a:off x="103396" y="718542"/>
            <a:ext cx="46101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Ton cœur</a:t>
            </a:r>
          </a:p>
          <a:p>
            <a:pPr algn="ctr"/>
            <a:r>
              <a:rPr lang="fr-FR" dirty="0"/>
              <a:t>bat</a:t>
            </a:r>
          </a:p>
          <a:p>
            <a:pPr algn="ctr"/>
            <a:r>
              <a:rPr lang="fr-FR" dirty="0"/>
              <a:t>tout doucement</a:t>
            </a:r>
          </a:p>
          <a:p>
            <a:pPr algn="ctr"/>
            <a:r>
              <a:rPr lang="fr-FR" dirty="0"/>
              <a:t>bat</a:t>
            </a:r>
          </a:p>
          <a:p>
            <a:pPr algn="ctr"/>
            <a:r>
              <a:rPr lang="fr-FR" dirty="0"/>
              <a:t>comme un oiseau</a:t>
            </a:r>
          </a:p>
          <a:p>
            <a:pPr algn="ctr"/>
            <a:r>
              <a:rPr lang="fr-FR" dirty="0"/>
              <a:t>bat</a:t>
            </a:r>
          </a:p>
          <a:p>
            <a:pPr algn="ctr"/>
            <a:r>
              <a:rPr lang="fr-FR" dirty="0"/>
              <a:t>comme une licorne au galop</a:t>
            </a:r>
          </a:p>
          <a:p>
            <a:pPr algn="ctr"/>
            <a:r>
              <a:rPr lang="fr-FR" dirty="0"/>
              <a:t>bat</a:t>
            </a:r>
          </a:p>
          <a:p>
            <a:pPr algn="ctr"/>
            <a:r>
              <a:rPr lang="fr-FR" dirty="0"/>
              <a:t>jusqu'à l'amour</a:t>
            </a:r>
          </a:p>
          <a:p>
            <a:pPr algn="ctr"/>
            <a:r>
              <a:rPr lang="fr-FR" dirty="0"/>
              <a:t>bat</a:t>
            </a:r>
          </a:p>
          <a:p>
            <a:pPr algn="ctr"/>
            <a:r>
              <a:rPr lang="fr-FR" dirty="0"/>
              <a:t>magnifiquement</a:t>
            </a:r>
          </a:p>
          <a:p>
            <a:pPr algn="ctr"/>
            <a:r>
              <a:rPr lang="fr-FR" dirty="0"/>
              <a:t>bat</a:t>
            </a:r>
          </a:p>
          <a:p>
            <a:pPr algn="ctr"/>
            <a:r>
              <a:rPr lang="fr-FR" dirty="0"/>
              <a:t>comme une plume qui s'envole</a:t>
            </a:r>
          </a:p>
          <a:p>
            <a:pPr algn="ctr"/>
            <a:r>
              <a:rPr lang="fr-FR" dirty="0"/>
              <a:t>bat</a:t>
            </a:r>
          </a:p>
          <a:p>
            <a:pPr algn="ctr"/>
            <a:r>
              <a:rPr lang="fr-FR" dirty="0"/>
              <a:t>me berce, me soulage et me donne du courage</a:t>
            </a:r>
          </a:p>
          <a:p>
            <a:pPr algn="ctr"/>
            <a:r>
              <a:rPr lang="fr-FR" dirty="0"/>
              <a:t>bat</a:t>
            </a:r>
          </a:p>
          <a:p>
            <a:pPr algn="ctr"/>
            <a:r>
              <a:rPr lang="fr-FR" dirty="0"/>
              <a:t>comme une fleur</a:t>
            </a:r>
          </a:p>
          <a:p>
            <a:pPr algn="ctr"/>
            <a:r>
              <a:rPr lang="fr-FR" dirty="0"/>
              <a:t>bat</a:t>
            </a:r>
          </a:p>
          <a:p>
            <a:pPr algn="ctr"/>
            <a:r>
              <a:rPr lang="fr-FR" dirty="0"/>
              <a:t>entend mes mots doux</a:t>
            </a:r>
          </a:p>
          <a:p>
            <a:pPr algn="ctr"/>
            <a:r>
              <a:rPr lang="fr-FR" dirty="0"/>
              <a:t>bat</a:t>
            </a:r>
          </a:p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012121-3BE8-4E24-89BF-A434466128C4}"/>
              </a:ext>
            </a:extLst>
          </p:cNvPr>
          <p:cNvSpPr txBox="1"/>
          <p:nvPr/>
        </p:nvSpPr>
        <p:spPr>
          <a:xfrm>
            <a:off x="7585910" y="675084"/>
            <a:ext cx="439854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comme des pas d'éléphant</a:t>
            </a:r>
          </a:p>
          <a:p>
            <a:pPr algn="ctr"/>
            <a:r>
              <a:rPr lang="fr-FR" dirty="0"/>
              <a:t>bat</a:t>
            </a:r>
          </a:p>
          <a:p>
            <a:pPr algn="ctr"/>
            <a:r>
              <a:rPr lang="fr-FR" dirty="0"/>
              <a:t>boum </a:t>
            </a:r>
            <a:r>
              <a:rPr lang="fr-FR" dirty="0" err="1"/>
              <a:t>boum</a:t>
            </a:r>
            <a:r>
              <a:rPr lang="fr-FR" dirty="0"/>
              <a:t> </a:t>
            </a:r>
            <a:r>
              <a:rPr lang="fr-FR" dirty="0" err="1"/>
              <a:t>boum</a:t>
            </a:r>
            <a:endParaRPr lang="fr-FR" dirty="0"/>
          </a:p>
          <a:p>
            <a:pPr algn="ctr"/>
            <a:r>
              <a:rPr lang="fr-FR" dirty="0"/>
              <a:t>bat</a:t>
            </a:r>
          </a:p>
          <a:p>
            <a:pPr algn="ctr"/>
            <a:r>
              <a:rPr lang="fr-FR" dirty="0"/>
              <a:t>ça me donne envie de danser, de chanter</a:t>
            </a:r>
          </a:p>
          <a:p>
            <a:pPr algn="ctr"/>
            <a:r>
              <a:rPr lang="fr-FR" dirty="0"/>
              <a:t>bat</a:t>
            </a:r>
          </a:p>
          <a:p>
            <a:pPr algn="ctr"/>
            <a:r>
              <a:rPr lang="fr-FR" dirty="0"/>
              <a:t>comme une musique apprise par cœur</a:t>
            </a:r>
          </a:p>
          <a:p>
            <a:pPr algn="ctr"/>
            <a:r>
              <a:rPr lang="fr-FR" dirty="0"/>
              <a:t>bat</a:t>
            </a:r>
          </a:p>
          <a:p>
            <a:pPr algn="ctr"/>
            <a:r>
              <a:rPr lang="fr-FR" dirty="0"/>
              <a:t>comme une étoile filante</a:t>
            </a:r>
          </a:p>
          <a:p>
            <a:pPr algn="ctr"/>
            <a:r>
              <a:rPr lang="fr-FR" dirty="0"/>
              <a:t>bat</a:t>
            </a:r>
          </a:p>
          <a:p>
            <a:pPr algn="ctr"/>
            <a:r>
              <a:rPr lang="fr-FR" dirty="0"/>
              <a:t>comme une famille</a:t>
            </a:r>
          </a:p>
          <a:p>
            <a:pPr algn="ctr"/>
            <a:r>
              <a:rPr lang="fr-FR" dirty="0"/>
              <a:t>bat</a:t>
            </a:r>
          </a:p>
          <a:p>
            <a:pPr algn="ctr"/>
            <a:r>
              <a:rPr lang="fr-FR" dirty="0"/>
              <a:t>je peux m'endormir sur ton cœur.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b="1" dirty="0"/>
              <a:t>CE1-CE2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65D8065-231E-4542-9E51-DE78080D0F43}"/>
              </a:ext>
            </a:extLst>
          </p:cNvPr>
          <p:cNvSpPr txBox="1"/>
          <p:nvPr/>
        </p:nvSpPr>
        <p:spPr>
          <a:xfrm>
            <a:off x="4713496" y="675084"/>
            <a:ext cx="276500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comme un ange</a:t>
            </a:r>
          </a:p>
          <a:p>
            <a:pPr algn="ctr"/>
            <a:r>
              <a:rPr lang="fr-FR" dirty="0"/>
              <a:t>bat</a:t>
            </a:r>
          </a:p>
          <a:p>
            <a:pPr algn="ctr"/>
            <a:r>
              <a:rPr lang="fr-FR" dirty="0"/>
              <a:t>encore une fois</a:t>
            </a:r>
          </a:p>
          <a:p>
            <a:pPr algn="ctr"/>
            <a:r>
              <a:rPr lang="fr-FR" dirty="0"/>
              <a:t>bat</a:t>
            </a:r>
          </a:p>
          <a:p>
            <a:pPr algn="ctr"/>
            <a:r>
              <a:rPr lang="fr-FR" dirty="0"/>
              <a:t>à la lumière</a:t>
            </a:r>
          </a:p>
          <a:p>
            <a:pPr algn="ctr"/>
            <a:r>
              <a:rPr lang="fr-FR" dirty="0"/>
              <a:t>bat</a:t>
            </a:r>
          </a:p>
          <a:p>
            <a:pPr algn="ctr"/>
            <a:r>
              <a:rPr lang="fr-FR" dirty="0"/>
              <a:t>tel un arc-en-ciel</a:t>
            </a:r>
          </a:p>
          <a:p>
            <a:pPr algn="ctr"/>
            <a:r>
              <a:rPr lang="fr-FR" dirty="0"/>
              <a:t>Bat</a:t>
            </a:r>
          </a:p>
          <a:p>
            <a:pPr algn="ctr"/>
            <a:r>
              <a:rPr lang="fr-FR" dirty="0"/>
              <a:t>jusqu'à tes rêves</a:t>
            </a:r>
          </a:p>
          <a:p>
            <a:pPr algn="ctr"/>
            <a:r>
              <a:rPr lang="fr-FR" dirty="0"/>
              <a:t>bat</a:t>
            </a:r>
          </a:p>
          <a:p>
            <a:pPr algn="ctr"/>
            <a:r>
              <a:rPr lang="fr-FR" dirty="0"/>
              <a:t>en rythme avec mon cœur</a:t>
            </a:r>
          </a:p>
          <a:p>
            <a:pPr algn="ctr"/>
            <a:r>
              <a:rPr lang="fr-FR" dirty="0"/>
              <a:t>bat</a:t>
            </a:r>
          </a:p>
          <a:p>
            <a:pPr algn="ctr"/>
            <a:r>
              <a:rPr lang="fr-FR" dirty="0"/>
              <a:t>comme un marteau-piqueur</a:t>
            </a:r>
          </a:p>
          <a:p>
            <a:pPr algn="ctr"/>
            <a:r>
              <a:rPr lang="fr-FR" dirty="0"/>
              <a:t>bat</a:t>
            </a:r>
          </a:p>
          <a:p>
            <a:pPr algn="ctr"/>
            <a:r>
              <a:rPr lang="fr-FR" dirty="0"/>
              <a:t>comme la mer</a:t>
            </a:r>
          </a:p>
          <a:p>
            <a:pPr algn="ctr"/>
            <a:r>
              <a:rPr lang="fr-FR" dirty="0"/>
              <a:t>ou l'eau des cascades</a:t>
            </a:r>
          </a:p>
          <a:p>
            <a:pPr algn="ctr"/>
            <a:r>
              <a:rPr lang="fr-FR" dirty="0"/>
              <a:t>Bat</a:t>
            </a:r>
          </a:p>
          <a:p>
            <a:pPr algn="ctr"/>
            <a:r>
              <a:rPr lang="fr-FR" dirty="0"/>
              <a:t>à l'infini</a:t>
            </a:r>
          </a:p>
          <a:p>
            <a:pPr algn="ctr"/>
            <a:r>
              <a:rPr lang="fr-FR" dirty="0"/>
              <a:t>bat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0189579-1445-4D8F-8B7E-F72FEF77B14F}"/>
              </a:ext>
            </a:extLst>
          </p:cNvPr>
          <p:cNvSpPr txBox="1"/>
          <p:nvPr/>
        </p:nvSpPr>
        <p:spPr>
          <a:xfrm>
            <a:off x="3047999" y="14281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Ton cœur</a:t>
            </a:r>
          </a:p>
        </p:txBody>
      </p:sp>
      <p:pic>
        <p:nvPicPr>
          <p:cNvPr id="10" name="Ton coeur...">
            <a:hlinkClick r:id="" action="ppaction://media"/>
            <a:extLst>
              <a:ext uri="{FF2B5EF4-FFF2-40B4-BE49-F238E27FC236}">
                <a16:creationId xmlns:a16="http://schemas.microsoft.com/office/drawing/2014/main" id="{F1FE339D-FB39-40D8-96E2-AA14081C73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2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3BDC73B-BE53-453B-8D1B-23AFD2ECD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244" y="1087585"/>
            <a:ext cx="8547512" cy="4682830"/>
          </a:xfrm>
          <a:prstGeom prst="rect">
            <a:avLst/>
          </a:prstGeom>
        </p:spPr>
      </p:pic>
      <p:pic>
        <p:nvPicPr>
          <p:cNvPr id="5" name="MERCI !">
            <a:hlinkClick r:id="" action="ppaction://media"/>
            <a:extLst>
              <a:ext uri="{FF2B5EF4-FFF2-40B4-BE49-F238E27FC236}">
                <a16:creationId xmlns:a16="http://schemas.microsoft.com/office/drawing/2014/main" id="{495F2D54-CA51-474F-995A-22E29C4101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69497"/>
            <a:ext cx="609600" cy="60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42E9520-C2C5-48F6-8F8E-48F1BE516C88}"/>
              </a:ext>
            </a:extLst>
          </p:cNvPr>
          <p:cNvSpPr txBox="1"/>
          <p:nvPr/>
        </p:nvSpPr>
        <p:spPr>
          <a:xfrm>
            <a:off x="1046748" y="212209"/>
            <a:ext cx="97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MERCI !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A57C080-2BA8-470F-87D6-D89452886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Barbara Samuel - Conseillère pédagogiques arts visuels 27, référente théâtre.</a:t>
            </a:r>
          </a:p>
        </p:txBody>
      </p:sp>
    </p:spTree>
    <p:extLst>
      <p:ext uri="{BB962C8B-B14F-4D97-AF65-F5344CB8AC3E}">
        <p14:creationId xmlns:p14="http://schemas.microsoft.com/office/powerpoint/2010/main" val="399568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B34EEB5-81ED-4BB0-82CB-01BB8A060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44" y="0"/>
            <a:ext cx="91440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933F405-1716-413F-BCCF-EBD26AF93B42}"/>
              </a:ext>
            </a:extLst>
          </p:cNvPr>
          <p:cNvSpPr txBox="1"/>
          <p:nvPr/>
        </p:nvSpPr>
        <p:spPr>
          <a:xfrm>
            <a:off x="213615" y="5429956"/>
            <a:ext cx="2687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élèves ont fabriqué des porte-voix pour souffler des poèmes aux oreilles des spectateurs</a:t>
            </a:r>
          </a:p>
        </p:txBody>
      </p:sp>
    </p:spTree>
    <p:extLst>
      <p:ext uri="{BB962C8B-B14F-4D97-AF65-F5344CB8AC3E}">
        <p14:creationId xmlns:p14="http://schemas.microsoft.com/office/powerpoint/2010/main" val="234906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DFBB05C-1987-48C1-B0D1-D5A42D539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06" y="0"/>
            <a:ext cx="6757541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81F0868-C79B-404F-A2B5-166A88D351BF}"/>
              </a:ext>
            </a:extLst>
          </p:cNvPr>
          <p:cNvSpPr txBox="1"/>
          <p:nvPr/>
        </p:nvSpPr>
        <p:spPr>
          <a:xfrm>
            <a:off x="416814" y="5196006"/>
            <a:ext cx="2687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A la demande des élèves, Mélanie Leblanc a écrit </a:t>
            </a:r>
            <a:r>
              <a:rPr lang="fr-FR" i="1" dirty="0"/>
              <a:t>Amour </a:t>
            </a:r>
            <a:r>
              <a:rPr lang="fr-FR" dirty="0"/>
              <a:t>partout ! Sur les poignets, les chaussures, les casquettes…</a:t>
            </a:r>
            <a:endParaRPr lang="fr-FR" i="1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03559D4-409B-4D24-9418-0C8CD339AD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56"/>
          <a:stretch/>
        </p:blipFill>
        <p:spPr>
          <a:xfrm>
            <a:off x="270059" y="180622"/>
            <a:ext cx="2191172" cy="237066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C7D8ABC-245D-426C-BBEC-5B058224FC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7" r="9410" b="10723"/>
          <a:stretch/>
        </p:blipFill>
        <p:spPr>
          <a:xfrm>
            <a:off x="1760629" y="2628248"/>
            <a:ext cx="2191172" cy="259644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135A1C4-3DE8-4717-876B-892A5DB3383D}"/>
              </a:ext>
            </a:extLst>
          </p:cNvPr>
          <p:cNvSpPr txBox="1"/>
          <p:nvPr/>
        </p:nvSpPr>
        <p:spPr>
          <a:xfrm>
            <a:off x="4210606" y="6488668"/>
            <a:ext cx="268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fr-FR" dirty="0">
                <a:solidFill>
                  <a:schemeClr val="bg1"/>
                </a:solidFill>
              </a:rPr>
              <a:t>Mélanie Leblanc</a:t>
            </a:r>
            <a:endParaRPr 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2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oneTexte 34">
            <a:extLst>
              <a:ext uri="{FF2B5EF4-FFF2-40B4-BE49-F238E27FC236}">
                <a16:creationId xmlns:a16="http://schemas.microsoft.com/office/drawing/2014/main" id="{874D2E84-A415-4B9C-B819-90FA61F3B8C9}"/>
              </a:ext>
            </a:extLst>
          </p:cNvPr>
          <p:cNvSpPr txBox="1"/>
          <p:nvPr/>
        </p:nvSpPr>
        <p:spPr>
          <a:xfrm>
            <a:off x="401053" y="612844"/>
            <a:ext cx="6096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Je te souhaite</a:t>
            </a:r>
          </a:p>
          <a:p>
            <a:endParaRPr lang="fr-FR" dirty="0"/>
          </a:p>
          <a:p>
            <a:r>
              <a:rPr lang="fr-FR" dirty="0"/>
              <a:t>Je te souhaite de danser avec les </a:t>
            </a:r>
            <a:r>
              <a:rPr lang="fr-FR" dirty="0" err="1"/>
              <a:t>aristochats</a:t>
            </a:r>
            <a:r>
              <a:rPr lang="fr-FR" dirty="0"/>
              <a:t>.</a:t>
            </a:r>
          </a:p>
          <a:p>
            <a:r>
              <a:rPr lang="fr-FR" dirty="0"/>
              <a:t>Je te souhaite d’avoir un chien et un chat rose.</a:t>
            </a:r>
          </a:p>
          <a:p>
            <a:r>
              <a:rPr lang="fr-FR" dirty="0"/>
              <a:t>Je te souhaite de voir énormément d’étoiles filantes.</a:t>
            </a:r>
          </a:p>
          <a:p>
            <a:r>
              <a:rPr lang="fr-FR" dirty="0"/>
              <a:t>Je te souhaite de communiquer avec les animaux.</a:t>
            </a:r>
          </a:p>
          <a:p>
            <a:r>
              <a:rPr lang="fr-FR" dirty="0"/>
              <a:t>Je te souhaite d’être un ange.</a:t>
            </a:r>
          </a:p>
          <a:p>
            <a:r>
              <a:rPr lang="fr-FR" dirty="0"/>
              <a:t>Je te souhaite de bien travailler à l’école des castors.</a:t>
            </a:r>
          </a:p>
          <a:p>
            <a:r>
              <a:rPr lang="fr-FR" dirty="0"/>
              <a:t>Je te souhaite de l’amour qui sort de ton cœur.</a:t>
            </a:r>
          </a:p>
          <a:p>
            <a:r>
              <a:rPr lang="fr-FR" dirty="0"/>
              <a:t>Je te souhaite de parler une langue inconnue.</a:t>
            </a:r>
          </a:p>
          <a:p>
            <a:r>
              <a:rPr lang="fr-FR" dirty="0"/>
              <a:t>Je te souhaite de faire des blagues aux enfants.</a:t>
            </a:r>
          </a:p>
          <a:p>
            <a:r>
              <a:rPr lang="fr-FR" dirty="0"/>
              <a:t>Je te souhaite de voir le monstre des égouts.</a:t>
            </a:r>
          </a:p>
          <a:p>
            <a:r>
              <a:rPr lang="fr-FR" dirty="0"/>
              <a:t>Je te souhaite de passer le barrage sans te noyer.</a:t>
            </a:r>
          </a:p>
          <a:p>
            <a:r>
              <a:rPr lang="fr-FR" dirty="0"/>
              <a:t>Je te souhaite de communiquer avec Dieu.</a:t>
            </a:r>
          </a:p>
          <a:p>
            <a:r>
              <a:rPr lang="fr-FR" dirty="0"/>
              <a:t>Je te souhaite d’attraper les nuages.</a:t>
            </a:r>
          </a:p>
          <a:p>
            <a:r>
              <a:rPr lang="fr-FR" dirty="0"/>
              <a:t>Je te souhaite d’être ton </a:t>
            </a:r>
            <a:r>
              <a:rPr lang="fr-FR" dirty="0" err="1"/>
              <a:t>Pokemon</a:t>
            </a:r>
            <a:r>
              <a:rPr lang="fr-FR" dirty="0"/>
              <a:t> préféré.</a:t>
            </a:r>
          </a:p>
          <a:p>
            <a:r>
              <a:rPr lang="fr-FR" dirty="0"/>
              <a:t>Je te souhaite un oreiller fait de nuage rose.</a:t>
            </a:r>
          </a:p>
          <a:p>
            <a:r>
              <a:rPr lang="fr-FR" dirty="0"/>
              <a:t>Je te souhaite que tes rêves te parlent.</a:t>
            </a:r>
          </a:p>
          <a:p>
            <a:r>
              <a:rPr lang="fr-FR" dirty="0"/>
              <a:t>Je te souhaite de l’amour en toi.</a:t>
            </a:r>
          </a:p>
          <a:p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2CA607E-39EA-459B-9203-F935467A92AF}"/>
              </a:ext>
            </a:extLst>
          </p:cNvPr>
          <p:cNvSpPr txBox="1"/>
          <p:nvPr/>
        </p:nvSpPr>
        <p:spPr>
          <a:xfrm>
            <a:off x="5935579" y="889843"/>
            <a:ext cx="60960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Je te souhaite une magnifique vie.</a:t>
            </a:r>
          </a:p>
          <a:p>
            <a:r>
              <a:rPr lang="fr-FR" dirty="0"/>
              <a:t>Je te souhaite de l’amour dans les yeux.</a:t>
            </a:r>
          </a:p>
          <a:p>
            <a:r>
              <a:rPr lang="fr-FR" dirty="0"/>
              <a:t>Je te souhaite d’être invisible.</a:t>
            </a:r>
          </a:p>
          <a:p>
            <a:r>
              <a:rPr lang="fr-FR" dirty="0"/>
              <a:t>Je te souhaite de trouver l’amour.</a:t>
            </a:r>
          </a:p>
          <a:p>
            <a:r>
              <a:rPr lang="fr-FR" dirty="0"/>
              <a:t>Je te souhaite plein de nouveaux amis pour faire la fête.</a:t>
            </a:r>
          </a:p>
          <a:p>
            <a:r>
              <a:rPr lang="fr-FR" dirty="0"/>
              <a:t>Je te souhaite d’avoir un point commun avec moi.</a:t>
            </a:r>
          </a:p>
          <a:p>
            <a:r>
              <a:rPr lang="fr-FR" dirty="0"/>
              <a:t>Je te souhaite une soirée pyjama avec moi.</a:t>
            </a:r>
          </a:p>
          <a:p>
            <a:r>
              <a:rPr lang="fr-FR" dirty="0"/>
              <a:t>Je te souhaite de penser à l’amour.</a:t>
            </a:r>
          </a:p>
          <a:p>
            <a:r>
              <a:rPr lang="fr-FR" dirty="0"/>
              <a:t>Je te souhaite d’être l’animal que tu veux.</a:t>
            </a:r>
          </a:p>
          <a:p>
            <a:r>
              <a:rPr lang="fr-FR" dirty="0"/>
              <a:t>Je te souhaite une jument toute blanche qui t’aime.</a:t>
            </a:r>
          </a:p>
          <a:p>
            <a:r>
              <a:rPr lang="fr-FR" dirty="0"/>
              <a:t>Je te souhaite de battre des cauchemars.</a:t>
            </a:r>
          </a:p>
          <a:p>
            <a:r>
              <a:rPr lang="fr-FR" dirty="0"/>
              <a:t>Je te souhaite de danser jusqu’à la lumière.</a:t>
            </a:r>
          </a:p>
          <a:p>
            <a:r>
              <a:rPr lang="fr-FR" dirty="0"/>
              <a:t>Je te souhaite d’être le héro de ton histoire.</a:t>
            </a:r>
          </a:p>
          <a:p>
            <a:r>
              <a:rPr lang="fr-FR" dirty="0"/>
              <a:t>Je te souhaite des amis toujours là pour toi.</a:t>
            </a:r>
          </a:p>
          <a:p>
            <a:r>
              <a:rPr lang="fr-FR" dirty="0"/>
              <a:t>Je te souhaite de suivre la lumière.</a:t>
            </a:r>
          </a:p>
          <a:p>
            <a:r>
              <a:rPr lang="fr-FR" dirty="0"/>
              <a:t>Je te souhaite d’attraper les étoiles.</a:t>
            </a:r>
          </a:p>
          <a:p>
            <a:r>
              <a:rPr lang="fr-FR" dirty="0"/>
              <a:t>Je te souhaite de voir des papillons en hiver.</a:t>
            </a:r>
          </a:p>
          <a:p>
            <a:r>
              <a:rPr lang="fr-FR" dirty="0"/>
              <a:t>Je te souhaite que </a:t>
            </a:r>
            <a:r>
              <a:rPr lang="fr-FR" dirty="0" err="1"/>
              <a:t>Stitch</a:t>
            </a:r>
            <a:r>
              <a:rPr lang="fr-FR" dirty="0"/>
              <a:t> vienne te faire un câlin.</a:t>
            </a:r>
          </a:p>
          <a:p>
            <a:r>
              <a:rPr lang="fr-FR" dirty="0"/>
              <a:t>Je te souhaite de passer la porte des mondes.</a:t>
            </a:r>
          </a:p>
          <a:p>
            <a:endParaRPr lang="fr-FR" dirty="0"/>
          </a:p>
          <a:p>
            <a:r>
              <a:rPr lang="fr-FR" b="1" dirty="0"/>
              <a:t>Toutes les classes</a:t>
            </a:r>
          </a:p>
        </p:txBody>
      </p:sp>
    </p:spTree>
    <p:extLst>
      <p:ext uri="{BB962C8B-B14F-4D97-AF65-F5344CB8AC3E}">
        <p14:creationId xmlns:p14="http://schemas.microsoft.com/office/powerpoint/2010/main" val="334492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07798BA-17C9-458A-81AA-CA73C11D15CA}"/>
              </a:ext>
            </a:extLst>
          </p:cNvPr>
          <p:cNvSpPr txBox="1"/>
          <p:nvPr/>
        </p:nvSpPr>
        <p:spPr>
          <a:xfrm>
            <a:off x="327378" y="0"/>
            <a:ext cx="4617156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Je suis l’eau</a:t>
            </a:r>
          </a:p>
          <a:p>
            <a:endParaRPr lang="fr-FR" sz="900" b="1" dirty="0"/>
          </a:p>
          <a:p>
            <a:r>
              <a:rPr lang="fr-FR" dirty="0"/>
              <a:t>Je suis l’eau transparente</a:t>
            </a:r>
          </a:p>
          <a:p>
            <a:r>
              <a:rPr lang="fr-FR" dirty="0"/>
              <a:t>Qui accueille les poissons et craint la pollution</a:t>
            </a:r>
          </a:p>
          <a:p>
            <a:r>
              <a:rPr lang="fr-FR" dirty="0"/>
              <a:t>Je suis l’eau qui aime ta présence</a:t>
            </a:r>
          </a:p>
          <a:p>
            <a:r>
              <a:rPr lang="fr-FR" dirty="0"/>
              <a:t>et joue avec tes amis l’été</a:t>
            </a:r>
          </a:p>
          <a:p>
            <a:endParaRPr lang="fr-FR" b="1" dirty="0"/>
          </a:p>
          <a:p>
            <a:r>
              <a:rPr lang="fr-FR" b="1" dirty="0"/>
              <a:t>L’eau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de là</a:t>
            </a:r>
          </a:p>
          <a:p>
            <a:r>
              <a:rPr lang="fr-FR" b="1" dirty="0"/>
              <a:t>L’eau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de là-haut</a:t>
            </a:r>
          </a:p>
          <a:p>
            <a:endParaRPr lang="fr-FR" b="1" dirty="0"/>
          </a:p>
          <a:p>
            <a:r>
              <a:rPr lang="fr-FR" dirty="0"/>
              <a:t>Je suis l’eau qui d’un ru devient océan</a:t>
            </a:r>
          </a:p>
          <a:p>
            <a:r>
              <a:rPr lang="fr-FR" dirty="0"/>
              <a:t>d’une flaque devient nuage</a:t>
            </a:r>
          </a:p>
          <a:p>
            <a:r>
              <a:rPr lang="fr-FR" dirty="0"/>
              <a:t>L’eau qui s’écoule et arrose le monde</a:t>
            </a:r>
          </a:p>
          <a:p>
            <a:r>
              <a:rPr lang="fr-FR" dirty="0"/>
              <a:t>qui éclabousse avec la mousse</a:t>
            </a:r>
          </a:p>
          <a:p>
            <a:endParaRPr lang="fr-FR" b="1" dirty="0"/>
          </a:p>
          <a:p>
            <a:r>
              <a:rPr lang="fr-FR" b="1" dirty="0"/>
              <a:t>L’eau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de là</a:t>
            </a:r>
          </a:p>
          <a:p>
            <a:r>
              <a:rPr lang="fr-FR" b="1" dirty="0"/>
              <a:t>L’eau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de là-haut</a:t>
            </a:r>
          </a:p>
          <a:p>
            <a:endParaRPr lang="fr-FR" b="1" dirty="0"/>
          </a:p>
          <a:p>
            <a:r>
              <a:rPr lang="fr-FR" dirty="0"/>
              <a:t>Je suis l’eau qui avance et qui revient</a:t>
            </a:r>
          </a:p>
          <a:p>
            <a:r>
              <a:rPr lang="fr-FR" dirty="0"/>
              <a:t>l’eau qui aime se cogner contre les rochers</a:t>
            </a:r>
          </a:p>
          <a:p>
            <a:r>
              <a:rPr lang="fr-FR" dirty="0"/>
              <a:t>l’eau qui voyage, emporte tous les devoirs</a:t>
            </a:r>
          </a:p>
          <a:p>
            <a:r>
              <a:rPr lang="fr-FR" dirty="0"/>
              <a:t>Et parfois fait des dégâts</a:t>
            </a:r>
          </a:p>
          <a:p>
            <a:endParaRPr lang="fr-FR" b="1" dirty="0"/>
          </a:p>
          <a:p>
            <a:r>
              <a:rPr lang="fr-FR" b="1" dirty="0"/>
              <a:t>L’eau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de là</a:t>
            </a:r>
          </a:p>
          <a:p>
            <a:r>
              <a:rPr lang="fr-FR" b="1" dirty="0"/>
              <a:t>L’eau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de là-haut</a:t>
            </a:r>
          </a:p>
          <a:p>
            <a:endParaRPr lang="fr-FR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69C0DED-D891-45F9-804A-4B2F792130D3}"/>
              </a:ext>
            </a:extLst>
          </p:cNvPr>
          <p:cNvSpPr txBox="1"/>
          <p:nvPr/>
        </p:nvSpPr>
        <p:spPr>
          <a:xfrm>
            <a:off x="6095999" y="276998"/>
            <a:ext cx="5919537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Je suis l’eau qui berce avec ses chansons</a:t>
            </a:r>
          </a:p>
          <a:p>
            <a:r>
              <a:rPr lang="fr-FR" dirty="0"/>
              <a:t>Je chante des mélodies avec les vagues</a:t>
            </a:r>
          </a:p>
          <a:p>
            <a:r>
              <a:rPr lang="fr-FR" dirty="0"/>
              <a:t>Je suis l’eau de la musique</a:t>
            </a:r>
          </a:p>
          <a:p>
            <a:r>
              <a:rPr lang="fr-FR" dirty="0"/>
              <a:t>qui danse sur la plage</a:t>
            </a:r>
          </a:p>
          <a:p>
            <a:endParaRPr lang="fr-FR" b="1" dirty="0"/>
          </a:p>
          <a:p>
            <a:r>
              <a:rPr lang="fr-FR" b="1" dirty="0"/>
              <a:t>L’eau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de là</a:t>
            </a:r>
          </a:p>
          <a:p>
            <a:r>
              <a:rPr lang="fr-FR" b="1" dirty="0"/>
              <a:t>L’eau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de là-haut</a:t>
            </a:r>
          </a:p>
          <a:p>
            <a:endParaRPr lang="fr-FR" b="1" dirty="0"/>
          </a:p>
          <a:p>
            <a:r>
              <a:rPr lang="fr-FR" dirty="0"/>
              <a:t>Je suis l’eau à la source du monde</a:t>
            </a:r>
          </a:p>
          <a:p>
            <a:r>
              <a:rPr lang="fr-FR" dirty="0"/>
              <a:t>L’eau qui nous unit</a:t>
            </a:r>
          </a:p>
          <a:p>
            <a:r>
              <a:rPr lang="fr-FR" dirty="0"/>
              <a:t>l’eau de l’arbre de vie</a:t>
            </a:r>
          </a:p>
          <a:p>
            <a:r>
              <a:rPr lang="fr-FR" dirty="0"/>
              <a:t>qui renferme un trésor</a:t>
            </a:r>
          </a:p>
          <a:p>
            <a:endParaRPr lang="fr-FR" b="1" dirty="0"/>
          </a:p>
          <a:p>
            <a:r>
              <a:rPr lang="fr-FR" b="1" dirty="0"/>
              <a:t>L’eau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de là</a:t>
            </a:r>
          </a:p>
          <a:p>
            <a:r>
              <a:rPr lang="fr-FR" b="1" dirty="0"/>
              <a:t>L’eau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de là-haut</a:t>
            </a:r>
          </a:p>
          <a:p>
            <a:endParaRPr lang="fr-FR" dirty="0"/>
          </a:p>
          <a:p>
            <a:r>
              <a:rPr lang="fr-FR" dirty="0"/>
              <a:t>Je suis l’eau qui recouvre le cœur de l’univers</a:t>
            </a:r>
          </a:p>
          <a:p>
            <a:r>
              <a:rPr lang="fr-FR" dirty="0"/>
              <a:t>l’eau d’une rivière imaginaire</a:t>
            </a:r>
          </a:p>
          <a:p>
            <a:r>
              <a:rPr lang="fr-FR" dirty="0"/>
              <a:t>Je suis l’eau des rêves</a:t>
            </a:r>
          </a:p>
          <a:p>
            <a:r>
              <a:rPr lang="fr-FR" dirty="0"/>
              <a:t>l’eau qui ne meurt jamais</a:t>
            </a:r>
          </a:p>
          <a:p>
            <a:endParaRPr lang="fr-FR" b="1" dirty="0"/>
          </a:p>
          <a:p>
            <a:r>
              <a:rPr lang="fr-FR" b="1" dirty="0"/>
              <a:t>L’eau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de là</a:t>
            </a:r>
          </a:p>
          <a:p>
            <a:r>
              <a:rPr lang="fr-FR" b="1" dirty="0"/>
              <a:t>L’eau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</a:t>
            </a:r>
            <a:r>
              <a:rPr lang="fr-FR" b="1" dirty="0" err="1"/>
              <a:t>l’eau</a:t>
            </a:r>
            <a:r>
              <a:rPr lang="fr-FR" b="1" dirty="0"/>
              <a:t> de là-haut                                CM1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842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9E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801E4DD-2826-48B7-B757-3B33535903D2}"/>
              </a:ext>
            </a:extLst>
          </p:cNvPr>
          <p:cNvSpPr txBox="1"/>
          <p:nvPr/>
        </p:nvSpPr>
        <p:spPr>
          <a:xfrm>
            <a:off x="190500" y="394692"/>
            <a:ext cx="118110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Nos poèmes sont des papillons aux pouvoirs magiques</a:t>
            </a:r>
          </a:p>
          <a:p>
            <a:r>
              <a:rPr lang="fr-FR" dirty="0"/>
              <a:t>Nos poèmes poussent comme des pissenlits sur le passage clouté</a:t>
            </a:r>
          </a:p>
          <a:p>
            <a:r>
              <a:rPr lang="fr-FR" dirty="0"/>
              <a:t>Nos poèmes sont comme la pluie qui tombe sur mon parapluie</a:t>
            </a:r>
          </a:p>
          <a:p>
            <a:r>
              <a:rPr lang="fr-FR" dirty="0"/>
              <a:t>Nos poèmes ont le pouvoir de parler animal</a:t>
            </a:r>
          </a:p>
          <a:p>
            <a:r>
              <a:rPr lang="fr-FR" dirty="0"/>
              <a:t>Nos poèmes sont des poulpes qui parlent politique</a:t>
            </a:r>
          </a:p>
          <a:p>
            <a:r>
              <a:rPr lang="fr-FR" dirty="0"/>
              <a:t>Nos poèmes sont des oiseaux qui nous protègent avec leurs plumes</a:t>
            </a:r>
          </a:p>
          <a:p>
            <a:r>
              <a:rPr lang="fr-FR" dirty="0"/>
              <a:t>Nos poèmes sont des pieuvres qui pleurent sous la pluie</a:t>
            </a:r>
          </a:p>
          <a:p>
            <a:r>
              <a:rPr lang="fr-FR" dirty="0"/>
              <a:t>poèmes sortent de la bouche des lapins, des pies, des panthères et des pandas</a:t>
            </a:r>
          </a:p>
          <a:p>
            <a:r>
              <a:rPr lang="fr-FR" dirty="0"/>
              <a:t>Nos poèmes sont des poules qui parlent en picorant</a:t>
            </a:r>
          </a:p>
          <a:p>
            <a:r>
              <a:rPr lang="fr-FR" dirty="0"/>
              <a:t>Nos poèmes parlent du pouvoir de l’amour qui palpite par nos pieds</a:t>
            </a:r>
          </a:p>
          <a:p>
            <a:r>
              <a:rPr lang="fr-FR" dirty="0"/>
              <a:t>Nos poèmes sont comme la mer qui crache sur la plage</a:t>
            </a:r>
          </a:p>
          <a:p>
            <a:r>
              <a:rPr lang="fr-FR" dirty="0"/>
              <a:t>Nos poèmes ont un pouvoir infini</a:t>
            </a:r>
          </a:p>
          <a:p>
            <a:endParaRPr lang="fr-FR" dirty="0"/>
          </a:p>
          <a:p>
            <a:r>
              <a:rPr lang="fr-FR" dirty="0"/>
              <a:t>Nos poèmes se conjuguent au pluriel</a:t>
            </a:r>
          </a:p>
          <a:p>
            <a:r>
              <a:rPr lang="fr-FR" dirty="0"/>
              <a:t>Nos poèmes sont comme de beaux paysages peints de toutes les couleurs</a:t>
            </a:r>
          </a:p>
          <a:p>
            <a:r>
              <a:rPr lang="fr-FR" dirty="0"/>
              <a:t>poèmes sont une passion</a:t>
            </a:r>
          </a:p>
          <a:p>
            <a:r>
              <a:rPr lang="fr-FR" dirty="0"/>
              <a:t>Nos poèmes sont des pays où l’on n’a pas peur</a:t>
            </a:r>
          </a:p>
          <a:p>
            <a:r>
              <a:rPr lang="fr-FR" dirty="0"/>
              <a:t>Nos poèmes sont le pipi qui coule partout</a:t>
            </a:r>
          </a:p>
          <a:p>
            <a:r>
              <a:rPr lang="fr-FR" dirty="0"/>
              <a:t>Nos poèmes sont des petites pies qui parlent</a:t>
            </a:r>
          </a:p>
          <a:p>
            <a:r>
              <a:rPr lang="fr-FR" dirty="0"/>
              <a:t>Nos poèmes sont comme la pomme tombée sous le pommier</a:t>
            </a:r>
          </a:p>
          <a:p>
            <a:r>
              <a:rPr lang="fr-FR" dirty="0"/>
              <a:t>Nos poèmes font pousser des plantes que la planète remplit d’énergie</a:t>
            </a:r>
          </a:p>
          <a:p>
            <a:r>
              <a:rPr lang="fr-FR" dirty="0"/>
              <a:t>Nos poèmes sont des poils de papa</a:t>
            </a:r>
          </a:p>
          <a:p>
            <a:r>
              <a:rPr lang="fr-FR" dirty="0"/>
              <a:t>Nos poèmes sont des poubelles qui se transforment en plumage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6A7AC-3192-4981-AE98-701F1D6DFA04}"/>
              </a:ext>
            </a:extLst>
          </p:cNvPr>
          <p:cNvSpPr txBox="1"/>
          <p:nvPr/>
        </p:nvSpPr>
        <p:spPr>
          <a:xfrm>
            <a:off x="4991100" y="25360"/>
            <a:ext cx="220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Nos poèmes sont </a:t>
            </a:r>
          </a:p>
        </p:txBody>
      </p:sp>
    </p:spTree>
    <p:extLst>
      <p:ext uri="{BB962C8B-B14F-4D97-AF65-F5344CB8AC3E}">
        <p14:creationId xmlns:p14="http://schemas.microsoft.com/office/powerpoint/2010/main" val="4193131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9E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F9372AF-D317-43BE-99DB-87C01F5212E1}"/>
              </a:ext>
            </a:extLst>
          </p:cNvPr>
          <p:cNvSpPr txBox="1"/>
          <p:nvPr/>
        </p:nvSpPr>
        <p:spPr>
          <a:xfrm>
            <a:off x="342900" y="293638"/>
            <a:ext cx="767715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Nos poèmes en prose ont des pieds qui parlent</a:t>
            </a:r>
          </a:p>
          <a:p>
            <a:r>
              <a:rPr lang="fr-FR" dirty="0"/>
              <a:t>Nos poèmes ouvrent la porte du paradis</a:t>
            </a:r>
          </a:p>
          <a:p>
            <a:r>
              <a:rPr lang="fr-FR" dirty="0"/>
              <a:t>Nos poèmes sont des passages protégés vers Neptune, Pluton et Jupiter</a:t>
            </a:r>
          </a:p>
          <a:p>
            <a:r>
              <a:rPr lang="fr-FR" dirty="0"/>
              <a:t>Nos poèmes sont l’éclair fou de Pikachu</a:t>
            </a:r>
          </a:p>
          <a:p>
            <a:r>
              <a:rPr lang="fr-FR" dirty="0"/>
              <a:t>Nos poèmes nous apaisent comme papi </a:t>
            </a:r>
            <a:r>
              <a:rPr lang="fr-FR" dirty="0" err="1"/>
              <a:t>Mougeot</a:t>
            </a:r>
            <a:r>
              <a:rPr lang="fr-FR" dirty="0"/>
              <a:t> près du poêle </a:t>
            </a:r>
          </a:p>
          <a:p>
            <a:r>
              <a:rPr lang="fr-FR" dirty="0"/>
              <a:t>Nos poèmes ont un pouvoir d’imagination et de téléportation dans le passé.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CM1</a:t>
            </a:r>
          </a:p>
        </p:txBody>
      </p:sp>
    </p:spTree>
    <p:extLst>
      <p:ext uri="{BB962C8B-B14F-4D97-AF65-F5344CB8AC3E}">
        <p14:creationId xmlns:p14="http://schemas.microsoft.com/office/powerpoint/2010/main" val="266754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91EA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88D090C-6DDE-4512-A701-A90FC3BC362F}"/>
              </a:ext>
            </a:extLst>
          </p:cNvPr>
          <p:cNvSpPr txBox="1"/>
          <p:nvPr/>
        </p:nvSpPr>
        <p:spPr>
          <a:xfrm>
            <a:off x="352926" y="1475874"/>
            <a:ext cx="410677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le ciel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J’avance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 le soleil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J’avance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l’univers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J’avance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 la lumière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J’avance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vois un long chemin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le suis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parcourir le monde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n’y a pas de règles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Alors sortons de nos maisons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chemin mène vers une très belle porte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porte du pays imaginaire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F502E21-D0AC-4BE2-9E84-7480441A8452}"/>
              </a:ext>
            </a:extLst>
          </p:cNvPr>
          <p:cNvSpPr txBox="1"/>
          <p:nvPr/>
        </p:nvSpPr>
        <p:spPr>
          <a:xfrm>
            <a:off x="5999747" y="1475874"/>
            <a:ext cx="56949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le ciel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J’avance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 le soleil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J’avance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l’univers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J’avance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 la lumière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J’avance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passe la porte et je découvre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mer et le ciel qui scintillent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plage aux couleurs pastel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rivières et des fleuves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forêt au loin, des arbres de toutes les couleurs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fruits dans les arbres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de magnifiques fleurs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7B0C935-2440-46BE-90CD-CC7CCB7FB1D9}"/>
              </a:ext>
            </a:extLst>
          </p:cNvPr>
          <p:cNvSpPr txBox="1"/>
          <p:nvPr/>
        </p:nvSpPr>
        <p:spPr>
          <a:xfrm>
            <a:off x="4845753" y="304800"/>
            <a:ext cx="255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Dans la lumière, j’avance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BA65576-AAD2-4EC2-BDC6-01AA1BA508ED}"/>
              </a:ext>
            </a:extLst>
          </p:cNvPr>
          <p:cNvGrpSpPr/>
          <p:nvPr/>
        </p:nvGrpSpPr>
        <p:grpSpPr>
          <a:xfrm>
            <a:off x="92075" y="92075"/>
            <a:ext cx="1478236" cy="609600"/>
            <a:chOff x="92075" y="92075"/>
            <a:chExt cx="1478236" cy="609600"/>
          </a:xfrm>
        </p:grpSpPr>
        <p:pic>
          <p:nvPicPr>
            <p:cNvPr id="11" name="J'avance refrain">
              <a:hlinkClick r:id="" action="ppaction://media"/>
              <a:extLst>
                <a:ext uri="{FF2B5EF4-FFF2-40B4-BE49-F238E27FC236}">
                  <a16:creationId xmlns:a16="http://schemas.microsoft.com/office/drawing/2014/main" id="{A19A5F0F-5D14-4D24-B73F-FBA513CE4A41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92075" y="92075"/>
              <a:ext cx="609600" cy="609600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6D5730C-3312-4385-830C-809E0AFB7719}"/>
                </a:ext>
              </a:extLst>
            </p:cNvPr>
            <p:cNvSpPr txBox="1"/>
            <p:nvPr/>
          </p:nvSpPr>
          <p:spPr>
            <a:xfrm>
              <a:off x="701675" y="212209"/>
              <a:ext cx="868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Refrain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924107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91EA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D804C77-4849-474D-989B-D4DC3BCBFAD9}"/>
              </a:ext>
            </a:extLst>
          </p:cNvPr>
          <p:cNvSpPr txBox="1"/>
          <p:nvPr/>
        </p:nvSpPr>
        <p:spPr>
          <a:xfrm>
            <a:off x="449179" y="1084762"/>
            <a:ext cx="6096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le ciel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J’avance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 le soleil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J’avance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l’univers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J’avance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 la lumière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J’avance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oiseaux volent vers le ciel bleu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chante en silence avec eux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chevaux galopent crinière au vent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dragon étincelant survole un volcan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m’approche d’une biche qui ne craint rien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 animal préféré m’accompagne sur le chemin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E6B4E0B-6FA9-41EB-98E6-7DE3571CDD1A}"/>
              </a:ext>
            </a:extLst>
          </p:cNvPr>
          <p:cNvSpPr txBox="1"/>
          <p:nvPr/>
        </p:nvSpPr>
        <p:spPr>
          <a:xfrm>
            <a:off x="6545179" y="915775"/>
            <a:ext cx="6096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le ciel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J’avance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 le soleil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J’avance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l’univers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J’avance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 la lumière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J’avance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ne m’arrête pas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me retourne pas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soleil s’accroche à l’horizon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m’apaise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la nuit tombée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me couche sur une feuille géante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Sous les étoiles filantes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1049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1615</Words>
  <Application>Microsoft Office PowerPoint</Application>
  <PresentationFormat>Grand écran</PresentationFormat>
  <Paragraphs>353</Paragraphs>
  <Slides>14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Samuel</dc:creator>
  <cp:lastModifiedBy>Barbara Samuel</cp:lastModifiedBy>
  <cp:revision>19</cp:revision>
  <dcterms:created xsi:type="dcterms:W3CDTF">2023-06-25T07:48:46Z</dcterms:created>
  <dcterms:modified xsi:type="dcterms:W3CDTF">2023-06-29T06:41:42Z</dcterms:modified>
</cp:coreProperties>
</file>