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29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9CDA12-838A-4265-9B15-3359A21471D1}" type="datetimeFigureOut">
              <a:rPr lang="fr-FR" smtClean="0"/>
              <a:t>30/08/2019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ABA35-25F2-4B50-84B2-DDA6E1F0473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59E7FD9-9316-4558-AEFC-EB2764A6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18431" r="13050" b="20757"/>
          <a:stretch/>
        </p:blipFill>
        <p:spPr>
          <a:xfrm>
            <a:off x="4043354" y="28033"/>
            <a:ext cx="2332752" cy="10514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39734" y="32290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Labellisation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4565" y="5682845"/>
            <a:ext cx="4726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valeur 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sportif de l’ école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ccompagnement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différents partenaires: 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DSDEN 27, CDOS 27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DDJS, USEP 27, Paris 2024…</a:t>
            </a:r>
            <a:endParaRPr lang="fr-FR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61279" y="89478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Destinée aux écoles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rot="21329086">
            <a:off x="58895" y="1338999"/>
            <a:ext cx="66885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respectant les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horaires d’EPS</a:t>
            </a:r>
            <a:endParaRPr lang="fr-FR" sz="14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développant ou souhaitant développer des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projets structurants avec les clubs sportifs</a:t>
            </a:r>
            <a:endParaRPr lang="fr-FR" sz="16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 ou souhaitant participer aux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événements promotionnels olympiques et paralympiques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ayant</a:t>
            </a:r>
            <a:r>
              <a:rPr lang="fr-FR" sz="16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ou voulant créer une 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association USEP d’école</a:t>
            </a: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fr-FR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 rot="21207854">
            <a:off x="41371" y="61723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Labellisation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305DD8-385F-4C0A-83DD-5F7226C36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35"/>
          <a:stretch/>
        </p:blipFill>
        <p:spPr>
          <a:xfrm>
            <a:off x="3306869" y="4368368"/>
            <a:ext cx="1738224" cy="12131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F29238E-E41A-4D44-8CBA-706136D2B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30"/>
          <a:stretch/>
        </p:blipFill>
        <p:spPr>
          <a:xfrm>
            <a:off x="11614" y="4355976"/>
            <a:ext cx="1184049" cy="121343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/>
          <a:stretch/>
        </p:blipFill>
        <p:spPr>
          <a:xfrm>
            <a:off x="1305826" y="4368368"/>
            <a:ext cx="1784850" cy="118865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94" y="4368368"/>
            <a:ext cx="1586460" cy="118984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283899" y="7524328"/>
            <a:ext cx="2633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Pour tous </a:t>
            </a:r>
            <a:r>
              <a:rPr lang="fr-FR" sz="1600" b="1" dirty="0" smtClean="0">
                <a:solidFill>
                  <a:srgbClr val="C00000"/>
                </a:solidFill>
              </a:rPr>
              <a:t>renseignements et aide </a:t>
            </a:r>
            <a:r>
              <a:rPr lang="fr-FR" sz="1400" dirty="0" smtClean="0">
                <a:solidFill>
                  <a:srgbClr val="C00000"/>
                </a:solidFill>
              </a:rPr>
              <a:t>pour candidature</a:t>
            </a:r>
            <a:endParaRPr lang="fr-FR" sz="1200" dirty="0" smtClean="0">
              <a:solidFill>
                <a:srgbClr val="C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64749" y="8055004"/>
            <a:ext cx="172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02 32 29 64 18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" y="1"/>
            <a:ext cx="748499" cy="84099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" y="8599318"/>
            <a:ext cx="574672" cy="55793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4" y="8625824"/>
            <a:ext cx="512041" cy="53142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3" y="8625824"/>
            <a:ext cx="381730" cy="53142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15" y="8657003"/>
            <a:ext cx="1042675" cy="46086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45" y="8518758"/>
            <a:ext cx="499486" cy="62544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522920" y="842433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C00000"/>
                </a:solidFill>
              </a:rPr>
              <a:t>v</a:t>
            </a:r>
            <a:r>
              <a:rPr lang="fr-FR" sz="1100" dirty="0" smtClean="0">
                <a:solidFill>
                  <a:srgbClr val="C00000"/>
                </a:solidFill>
              </a:rPr>
              <a:t>eronique.delaune@ac-rouen.fr</a:t>
            </a:r>
            <a:endParaRPr lang="fr-FR" sz="1100" dirty="0">
              <a:solidFill>
                <a:srgbClr val="C0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640903" y="8629928"/>
            <a:ext cx="1969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C00000"/>
                </a:solidFill>
              </a:rPr>
              <a:t>y</a:t>
            </a:r>
            <a:r>
              <a:rPr lang="fr-FR" sz="1100" dirty="0" smtClean="0">
                <a:solidFill>
                  <a:srgbClr val="C00000"/>
                </a:solidFill>
              </a:rPr>
              <a:t>annick.deon@ac-rouen.fr</a:t>
            </a:r>
            <a:endParaRPr lang="fr-FR" sz="1100" dirty="0">
              <a:solidFill>
                <a:srgbClr val="C00000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32" y="8522011"/>
            <a:ext cx="550864" cy="618936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4293097" y="7409689"/>
            <a:ext cx="2488526" cy="16787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529267">
            <a:off x="112820" y="7508122"/>
            <a:ext cx="288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Prochain appel à candidature 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</a:rPr>
              <a:t>novembre 19</a:t>
            </a:r>
            <a:endParaRPr lang="fr-F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86262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91</Words>
  <Application>Microsoft Office PowerPoint</Application>
  <PresentationFormat>Affichage à l'écran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Sillage</vt:lpstr>
      <vt:lpstr>Présentation PowerPoint</vt:lpstr>
    </vt:vector>
  </TitlesOfParts>
  <Company>Rectorat de Rouen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</dc:creator>
  <cp:lastModifiedBy>SIMON</cp:lastModifiedBy>
  <cp:revision>11</cp:revision>
  <cp:lastPrinted>2019-08-30T09:20:38Z</cp:lastPrinted>
  <dcterms:created xsi:type="dcterms:W3CDTF">2019-08-30T07:36:34Z</dcterms:created>
  <dcterms:modified xsi:type="dcterms:W3CDTF">2019-08-30T09:31:28Z</dcterms:modified>
</cp:coreProperties>
</file>