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sldIdLst>
    <p:sldId id="366" r:id="rId2"/>
    <p:sldId id="367" r:id="rId3"/>
    <p:sldId id="368" r:id="rId4"/>
    <p:sldId id="369" r:id="rId5"/>
    <p:sldId id="370" r:id="rId6"/>
    <p:sldId id="371" r:id="rId7"/>
    <p:sldId id="26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795F5D"/>
    <a:srgbClr val="A48A88"/>
    <a:srgbClr val="002CBF"/>
    <a:srgbClr val="3A865C"/>
    <a:srgbClr val="B98A82"/>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81633" autoAdjust="0"/>
  </p:normalViewPr>
  <p:slideViewPr>
    <p:cSldViewPr snapToGrid="0">
      <p:cViewPr varScale="1">
        <p:scale>
          <a:sx n="80" d="100"/>
          <a:sy n="80" d="100"/>
        </p:scale>
        <p:origin x="10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50B6C-6E22-42D6-BBEB-2F20E5B26944}"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fr-FR"/>
        </a:p>
      </dgm:t>
    </dgm:pt>
    <dgm:pt modelId="{D420317A-E83E-4052-8587-EE3DC2B061D6}">
      <dgm:prSet phldrT="[Texte]" custT="1"/>
      <dgm:spPr>
        <a:solidFill>
          <a:srgbClr val="0070C0"/>
        </a:solidFill>
      </dgm:spPr>
      <dgm:t>
        <a:bodyPr/>
        <a:lstStyle/>
        <a:p>
          <a:pPr algn="ctr"/>
          <a:r>
            <a:rPr lang="fr-FR" sz="1800" b="1" dirty="0"/>
            <a:t>UN JOUR,       UN DESSIN</a:t>
          </a:r>
        </a:p>
        <a:p>
          <a:pPr algn="ctr"/>
          <a:r>
            <a:rPr lang="fr-FR" sz="1800" b="1" dirty="0"/>
            <a:t>UN JOUR,            UNE OEUVRE</a:t>
          </a:r>
        </a:p>
      </dgm:t>
    </dgm:pt>
    <dgm:pt modelId="{C914AF6D-0CB4-4D19-B3A1-F1F028938358}" type="parTrans" cxnId="{2098ABAE-7B3C-4964-B1EE-B78DC45872BB}">
      <dgm:prSet/>
      <dgm:spPr/>
      <dgm:t>
        <a:bodyPr/>
        <a:lstStyle/>
        <a:p>
          <a:endParaRPr lang="fr-FR"/>
        </a:p>
      </dgm:t>
    </dgm:pt>
    <dgm:pt modelId="{9B81DADC-E864-4BBB-8D33-3FB75B09BBBE}" type="sibTrans" cxnId="{2098ABAE-7B3C-4964-B1EE-B78DC45872BB}">
      <dgm:prSet/>
      <dgm:spPr/>
      <dgm:t>
        <a:bodyPr/>
        <a:lstStyle/>
        <a:p>
          <a:endParaRPr lang="fr-FR"/>
        </a:p>
      </dgm:t>
    </dgm:pt>
    <dgm:pt modelId="{17B5C989-FF60-4B2D-B077-3F4173E72E1B}">
      <dgm:prSet phldrT="[Texte]"/>
      <dgm:spPr/>
      <dgm:t>
        <a:bodyPr/>
        <a:lstStyle/>
        <a:p>
          <a:r>
            <a:rPr lang="fr-FR" dirty="0"/>
            <a:t>1- Quoi</a:t>
          </a:r>
        </a:p>
      </dgm:t>
    </dgm:pt>
    <dgm:pt modelId="{A5033927-535E-4E95-9091-17293BE3EBA1}" type="parTrans" cxnId="{BFB7A612-483C-4305-B4D7-0E50256F4B96}">
      <dgm:prSet/>
      <dgm:spPr/>
      <dgm:t>
        <a:bodyPr/>
        <a:lstStyle/>
        <a:p>
          <a:endParaRPr lang="fr-FR"/>
        </a:p>
      </dgm:t>
    </dgm:pt>
    <dgm:pt modelId="{D1C3A64B-B23F-4FC8-B9F1-8DF3AB5D8B2D}" type="sibTrans" cxnId="{BFB7A612-483C-4305-B4D7-0E50256F4B96}">
      <dgm:prSet/>
      <dgm:spPr/>
      <dgm:t>
        <a:bodyPr/>
        <a:lstStyle/>
        <a:p>
          <a:endParaRPr lang="fr-FR"/>
        </a:p>
      </dgm:t>
    </dgm:pt>
    <dgm:pt modelId="{A779106A-CD9A-4432-81EF-04E2739A2A51}">
      <dgm:prSet phldrT="[Texte]"/>
      <dgm:spPr/>
      <dgm:t>
        <a:bodyPr/>
        <a:lstStyle/>
        <a:p>
          <a:r>
            <a:rPr lang="fr-FR" dirty="0"/>
            <a:t>3- Où</a:t>
          </a:r>
        </a:p>
      </dgm:t>
    </dgm:pt>
    <dgm:pt modelId="{3FF41B2A-9224-449A-932A-D8562B9CD2F1}" type="parTrans" cxnId="{59F0F493-35F7-4634-93A0-F37EC0AF2E39}">
      <dgm:prSet/>
      <dgm:spPr/>
      <dgm:t>
        <a:bodyPr/>
        <a:lstStyle/>
        <a:p>
          <a:endParaRPr lang="fr-FR"/>
        </a:p>
      </dgm:t>
    </dgm:pt>
    <dgm:pt modelId="{3926A9A1-E527-4862-8513-8F048A617E4B}" type="sibTrans" cxnId="{59F0F493-35F7-4634-93A0-F37EC0AF2E39}">
      <dgm:prSet/>
      <dgm:spPr/>
      <dgm:t>
        <a:bodyPr/>
        <a:lstStyle/>
        <a:p>
          <a:endParaRPr lang="fr-FR"/>
        </a:p>
      </dgm:t>
    </dgm:pt>
    <dgm:pt modelId="{6581879A-28BC-4ACD-A392-C2FCD7EFEBBE}">
      <dgm:prSet phldrT="[Texte]"/>
      <dgm:spPr/>
      <dgm:t>
        <a:bodyPr/>
        <a:lstStyle/>
        <a:p>
          <a:r>
            <a:rPr lang="fr-FR" dirty="0"/>
            <a:t>4- Quand</a:t>
          </a:r>
        </a:p>
      </dgm:t>
    </dgm:pt>
    <dgm:pt modelId="{57C2C358-F360-4569-81C1-0444084EEC96}" type="parTrans" cxnId="{AD8CF32F-D372-451E-B866-5ECB87919686}">
      <dgm:prSet/>
      <dgm:spPr/>
      <dgm:t>
        <a:bodyPr/>
        <a:lstStyle/>
        <a:p>
          <a:endParaRPr lang="fr-FR"/>
        </a:p>
      </dgm:t>
    </dgm:pt>
    <dgm:pt modelId="{87A47E86-7FDD-4FBF-828F-5E431F0BD78C}" type="sibTrans" cxnId="{AD8CF32F-D372-451E-B866-5ECB87919686}">
      <dgm:prSet/>
      <dgm:spPr/>
      <dgm:t>
        <a:bodyPr/>
        <a:lstStyle/>
        <a:p>
          <a:endParaRPr lang="fr-FR"/>
        </a:p>
      </dgm:t>
    </dgm:pt>
    <dgm:pt modelId="{B4CA5643-0C55-4115-A008-BD97052DECDF}">
      <dgm:prSet phldrT="[Texte]"/>
      <dgm:spPr/>
      <dgm:t>
        <a:bodyPr/>
        <a:lstStyle/>
        <a:p>
          <a:r>
            <a:rPr lang="fr-FR" dirty="0"/>
            <a:t>5- Comment</a:t>
          </a:r>
        </a:p>
      </dgm:t>
    </dgm:pt>
    <dgm:pt modelId="{504238DA-2447-4F5F-ACB4-42A809E87E89}" type="parTrans" cxnId="{17290A06-3C13-4390-8EE4-3D521518B394}">
      <dgm:prSet/>
      <dgm:spPr/>
      <dgm:t>
        <a:bodyPr/>
        <a:lstStyle/>
        <a:p>
          <a:endParaRPr lang="fr-FR"/>
        </a:p>
      </dgm:t>
    </dgm:pt>
    <dgm:pt modelId="{F5757DB2-B669-41A2-A8AD-B190CA6DD216}" type="sibTrans" cxnId="{17290A06-3C13-4390-8EE4-3D521518B394}">
      <dgm:prSet/>
      <dgm:spPr/>
      <dgm:t>
        <a:bodyPr/>
        <a:lstStyle/>
        <a:p>
          <a:endParaRPr lang="fr-FR"/>
        </a:p>
      </dgm:t>
    </dgm:pt>
    <dgm:pt modelId="{4631451A-777E-43C2-87F8-54CA186EE316}">
      <dgm:prSet phldrT="[Texte]"/>
      <dgm:spPr>
        <a:solidFill>
          <a:srgbClr val="795F5D"/>
        </a:solidFill>
      </dgm:spPr>
      <dgm:t>
        <a:bodyPr/>
        <a:lstStyle/>
        <a:p>
          <a:r>
            <a:rPr lang="fr-FR" dirty="0"/>
            <a:t>6- Combien</a:t>
          </a:r>
        </a:p>
      </dgm:t>
    </dgm:pt>
    <dgm:pt modelId="{24653E54-6319-47A2-8B9A-C4D19217ED67}" type="parTrans" cxnId="{7768F37A-2929-4D89-967C-7D0218F79021}">
      <dgm:prSet/>
      <dgm:spPr/>
      <dgm:t>
        <a:bodyPr/>
        <a:lstStyle/>
        <a:p>
          <a:endParaRPr lang="fr-FR"/>
        </a:p>
      </dgm:t>
    </dgm:pt>
    <dgm:pt modelId="{50C27FC2-095A-4BA4-B107-2D89642BCC47}" type="sibTrans" cxnId="{7768F37A-2929-4D89-967C-7D0218F79021}">
      <dgm:prSet/>
      <dgm:spPr/>
      <dgm:t>
        <a:bodyPr/>
        <a:lstStyle/>
        <a:p>
          <a:endParaRPr lang="fr-FR"/>
        </a:p>
      </dgm:t>
    </dgm:pt>
    <dgm:pt modelId="{F977B953-1E44-407F-9DC5-8A1D43946127}">
      <dgm:prSet phldrT="[Texte]"/>
      <dgm:spPr/>
      <dgm:t>
        <a:bodyPr/>
        <a:lstStyle/>
        <a:p>
          <a:r>
            <a:rPr lang="fr-FR" dirty="0"/>
            <a:t>2- (pour) Qui</a:t>
          </a:r>
        </a:p>
      </dgm:t>
    </dgm:pt>
    <dgm:pt modelId="{CD1D530C-1F42-4745-9E74-6A3FB5BE4819}" type="parTrans" cxnId="{7F65A065-67EC-4BBE-A0EE-03FB3E234477}">
      <dgm:prSet/>
      <dgm:spPr/>
      <dgm:t>
        <a:bodyPr/>
        <a:lstStyle/>
        <a:p>
          <a:endParaRPr lang="fr-FR"/>
        </a:p>
      </dgm:t>
    </dgm:pt>
    <dgm:pt modelId="{2E6DFE6A-E8CB-4109-873E-E88B25C0B482}" type="sibTrans" cxnId="{7F65A065-67EC-4BBE-A0EE-03FB3E234477}">
      <dgm:prSet/>
      <dgm:spPr/>
      <dgm:t>
        <a:bodyPr/>
        <a:lstStyle/>
        <a:p>
          <a:endParaRPr lang="fr-FR"/>
        </a:p>
      </dgm:t>
    </dgm:pt>
    <dgm:pt modelId="{0A60B113-FBD6-487F-8E02-5EEEB4C62A73}">
      <dgm:prSet phldrT="[Texte]"/>
      <dgm:spPr/>
      <dgm:t>
        <a:bodyPr/>
        <a:lstStyle/>
        <a:p>
          <a:r>
            <a:rPr lang="fr-FR" dirty="0"/>
            <a:t>7- Pourquoi</a:t>
          </a:r>
        </a:p>
      </dgm:t>
    </dgm:pt>
    <dgm:pt modelId="{E01B1C71-0E7E-4732-9CA8-50EF18479EBA}" type="parTrans" cxnId="{D005BA80-CE9C-4579-A4B2-7E8EC269FB56}">
      <dgm:prSet/>
      <dgm:spPr/>
      <dgm:t>
        <a:bodyPr/>
        <a:lstStyle/>
        <a:p>
          <a:endParaRPr lang="fr-FR"/>
        </a:p>
      </dgm:t>
    </dgm:pt>
    <dgm:pt modelId="{4D7BCC25-ED59-4B18-9B2C-2A54837C8B26}" type="sibTrans" cxnId="{D005BA80-CE9C-4579-A4B2-7E8EC269FB56}">
      <dgm:prSet/>
      <dgm:spPr/>
      <dgm:t>
        <a:bodyPr/>
        <a:lstStyle/>
        <a:p>
          <a:endParaRPr lang="fr-FR"/>
        </a:p>
      </dgm:t>
    </dgm:pt>
    <dgm:pt modelId="{E93F479E-8FBE-4B88-A7E1-BA6DCE7F81B8}" type="pres">
      <dgm:prSet presAssocID="{D2D50B6C-6E22-42D6-BBEB-2F20E5B26944}" presName="Name0" presStyleCnt="0">
        <dgm:presLayoutVars>
          <dgm:chMax val="1"/>
          <dgm:dir/>
          <dgm:animLvl val="ctr"/>
          <dgm:resizeHandles val="exact"/>
        </dgm:presLayoutVars>
      </dgm:prSet>
      <dgm:spPr/>
    </dgm:pt>
    <dgm:pt modelId="{0C150C2F-4F82-48B0-8F02-F3F42A1B69D8}" type="pres">
      <dgm:prSet presAssocID="{D420317A-E83E-4052-8587-EE3DC2B061D6}" presName="centerShape" presStyleLbl="node0" presStyleIdx="0" presStyleCnt="1" custScaleX="122136" custScaleY="117571"/>
      <dgm:spPr/>
    </dgm:pt>
    <dgm:pt modelId="{2C97F2A0-D3B2-4E34-A767-01D75C9618FA}" type="pres">
      <dgm:prSet presAssocID="{17B5C989-FF60-4B2D-B077-3F4173E72E1B}" presName="node" presStyleLbl="node1" presStyleIdx="0" presStyleCnt="7">
        <dgm:presLayoutVars>
          <dgm:bulletEnabled val="1"/>
        </dgm:presLayoutVars>
      </dgm:prSet>
      <dgm:spPr/>
    </dgm:pt>
    <dgm:pt modelId="{AAE5BBC4-DEF4-4A48-AAB7-6FA4CC8EC78A}" type="pres">
      <dgm:prSet presAssocID="{17B5C989-FF60-4B2D-B077-3F4173E72E1B}" presName="dummy" presStyleCnt="0"/>
      <dgm:spPr/>
    </dgm:pt>
    <dgm:pt modelId="{7C7C0C2D-6936-448D-BDE3-5910322580E4}" type="pres">
      <dgm:prSet presAssocID="{D1C3A64B-B23F-4FC8-B9F1-8DF3AB5D8B2D}" presName="sibTrans" presStyleLbl="sibTrans2D1" presStyleIdx="0" presStyleCnt="7"/>
      <dgm:spPr/>
    </dgm:pt>
    <dgm:pt modelId="{06FFCB95-FCBE-4069-B53D-BE48191B3F5A}" type="pres">
      <dgm:prSet presAssocID="{F977B953-1E44-407F-9DC5-8A1D43946127}" presName="node" presStyleLbl="node1" presStyleIdx="1" presStyleCnt="7">
        <dgm:presLayoutVars>
          <dgm:bulletEnabled val="1"/>
        </dgm:presLayoutVars>
      </dgm:prSet>
      <dgm:spPr/>
    </dgm:pt>
    <dgm:pt modelId="{9D03037F-19D2-4B7A-8257-6369AECB8672}" type="pres">
      <dgm:prSet presAssocID="{F977B953-1E44-407F-9DC5-8A1D43946127}" presName="dummy" presStyleCnt="0"/>
      <dgm:spPr/>
    </dgm:pt>
    <dgm:pt modelId="{D6D79ED5-443B-48A6-9546-1946E4A3B4F1}" type="pres">
      <dgm:prSet presAssocID="{2E6DFE6A-E8CB-4109-873E-E88B25C0B482}" presName="sibTrans" presStyleLbl="sibTrans2D1" presStyleIdx="1" presStyleCnt="7"/>
      <dgm:spPr/>
    </dgm:pt>
    <dgm:pt modelId="{31929326-FAFE-47DA-9E45-40C39FD47F1E}" type="pres">
      <dgm:prSet presAssocID="{A779106A-CD9A-4432-81EF-04E2739A2A51}" presName="node" presStyleLbl="node1" presStyleIdx="2" presStyleCnt="7">
        <dgm:presLayoutVars>
          <dgm:bulletEnabled val="1"/>
        </dgm:presLayoutVars>
      </dgm:prSet>
      <dgm:spPr/>
    </dgm:pt>
    <dgm:pt modelId="{4896BE2B-9C8E-497D-8326-9768DC6DB03C}" type="pres">
      <dgm:prSet presAssocID="{A779106A-CD9A-4432-81EF-04E2739A2A51}" presName="dummy" presStyleCnt="0"/>
      <dgm:spPr/>
    </dgm:pt>
    <dgm:pt modelId="{6120E614-80C6-4FD8-99FF-268D3DAD49E3}" type="pres">
      <dgm:prSet presAssocID="{3926A9A1-E527-4862-8513-8F048A617E4B}" presName="sibTrans" presStyleLbl="sibTrans2D1" presStyleIdx="2" presStyleCnt="7"/>
      <dgm:spPr/>
    </dgm:pt>
    <dgm:pt modelId="{FF093604-CE49-464E-B733-9AE670C8B79B}" type="pres">
      <dgm:prSet presAssocID="{6581879A-28BC-4ACD-A392-C2FCD7EFEBBE}" presName="node" presStyleLbl="node1" presStyleIdx="3" presStyleCnt="7">
        <dgm:presLayoutVars>
          <dgm:bulletEnabled val="1"/>
        </dgm:presLayoutVars>
      </dgm:prSet>
      <dgm:spPr/>
    </dgm:pt>
    <dgm:pt modelId="{FB6403F1-73D7-4590-B2F1-DA4AC7FD17AE}" type="pres">
      <dgm:prSet presAssocID="{6581879A-28BC-4ACD-A392-C2FCD7EFEBBE}" presName="dummy" presStyleCnt="0"/>
      <dgm:spPr/>
    </dgm:pt>
    <dgm:pt modelId="{2B195C58-CD34-4CEE-B3B0-984F74C6BF96}" type="pres">
      <dgm:prSet presAssocID="{87A47E86-7FDD-4FBF-828F-5E431F0BD78C}" presName="sibTrans" presStyleLbl="sibTrans2D1" presStyleIdx="3" presStyleCnt="7"/>
      <dgm:spPr/>
    </dgm:pt>
    <dgm:pt modelId="{029D5AF2-66E2-4DA7-9306-F1B7781C62AB}" type="pres">
      <dgm:prSet presAssocID="{B4CA5643-0C55-4115-A008-BD97052DECDF}" presName="node" presStyleLbl="node1" presStyleIdx="4" presStyleCnt="7">
        <dgm:presLayoutVars>
          <dgm:bulletEnabled val="1"/>
        </dgm:presLayoutVars>
      </dgm:prSet>
      <dgm:spPr/>
    </dgm:pt>
    <dgm:pt modelId="{7AEB18C1-F10B-4534-9B5E-1FED645C5717}" type="pres">
      <dgm:prSet presAssocID="{B4CA5643-0C55-4115-A008-BD97052DECDF}" presName="dummy" presStyleCnt="0"/>
      <dgm:spPr/>
    </dgm:pt>
    <dgm:pt modelId="{ED4640AA-5FC9-4A7E-8007-9DE715166F6D}" type="pres">
      <dgm:prSet presAssocID="{F5757DB2-B669-41A2-A8AD-B190CA6DD216}" presName="sibTrans" presStyleLbl="sibTrans2D1" presStyleIdx="4" presStyleCnt="7"/>
      <dgm:spPr/>
    </dgm:pt>
    <dgm:pt modelId="{576E70E2-250B-4882-82CB-AED798071172}" type="pres">
      <dgm:prSet presAssocID="{4631451A-777E-43C2-87F8-54CA186EE316}" presName="node" presStyleLbl="node1" presStyleIdx="5" presStyleCnt="7">
        <dgm:presLayoutVars>
          <dgm:bulletEnabled val="1"/>
        </dgm:presLayoutVars>
      </dgm:prSet>
      <dgm:spPr/>
    </dgm:pt>
    <dgm:pt modelId="{43B7129A-1770-4F53-A4BB-E1D2CED50B43}" type="pres">
      <dgm:prSet presAssocID="{4631451A-777E-43C2-87F8-54CA186EE316}" presName="dummy" presStyleCnt="0"/>
      <dgm:spPr/>
    </dgm:pt>
    <dgm:pt modelId="{BE5343DE-F717-4FF0-8452-F52A5CB3EF4B}" type="pres">
      <dgm:prSet presAssocID="{50C27FC2-095A-4BA4-B107-2D89642BCC47}" presName="sibTrans" presStyleLbl="sibTrans2D1" presStyleIdx="5" presStyleCnt="7"/>
      <dgm:spPr/>
    </dgm:pt>
    <dgm:pt modelId="{B60F8806-544D-44D5-812A-CAE870723C6B}" type="pres">
      <dgm:prSet presAssocID="{0A60B113-FBD6-487F-8E02-5EEEB4C62A73}" presName="node" presStyleLbl="node1" presStyleIdx="6" presStyleCnt="7" custRadScaleRad="101709" custRadScaleInc="-12601">
        <dgm:presLayoutVars>
          <dgm:bulletEnabled val="1"/>
        </dgm:presLayoutVars>
      </dgm:prSet>
      <dgm:spPr/>
    </dgm:pt>
    <dgm:pt modelId="{5E22E37C-901D-4B9D-A195-57EBE9603593}" type="pres">
      <dgm:prSet presAssocID="{0A60B113-FBD6-487F-8E02-5EEEB4C62A73}" presName="dummy" presStyleCnt="0"/>
      <dgm:spPr/>
    </dgm:pt>
    <dgm:pt modelId="{80F44FAD-1168-47D8-A053-55298F003962}" type="pres">
      <dgm:prSet presAssocID="{4D7BCC25-ED59-4B18-9B2C-2A54837C8B26}" presName="sibTrans" presStyleLbl="sibTrans2D1" presStyleIdx="6" presStyleCnt="7"/>
      <dgm:spPr/>
    </dgm:pt>
  </dgm:ptLst>
  <dgm:cxnLst>
    <dgm:cxn modelId="{02809804-C35C-428B-9BD3-2F89F3AF0965}" type="presOf" srcId="{2E6DFE6A-E8CB-4109-873E-E88B25C0B482}" destId="{D6D79ED5-443B-48A6-9546-1946E4A3B4F1}" srcOrd="0" destOrd="0" presId="urn:microsoft.com/office/officeart/2005/8/layout/radial6"/>
    <dgm:cxn modelId="{17290A06-3C13-4390-8EE4-3D521518B394}" srcId="{D420317A-E83E-4052-8587-EE3DC2B061D6}" destId="{B4CA5643-0C55-4115-A008-BD97052DECDF}" srcOrd="4" destOrd="0" parTransId="{504238DA-2447-4F5F-ACB4-42A809E87E89}" sibTransId="{F5757DB2-B669-41A2-A8AD-B190CA6DD216}"/>
    <dgm:cxn modelId="{1CCF920A-DB7E-4508-80D6-6DBC744BFC65}" type="presOf" srcId="{50C27FC2-095A-4BA4-B107-2D89642BCC47}" destId="{BE5343DE-F717-4FF0-8452-F52A5CB3EF4B}" srcOrd="0" destOrd="0" presId="urn:microsoft.com/office/officeart/2005/8/layout/radial6"/>
    <dgm:cxn modelId="{BFB7A612-483C-4305-B4D7-0E50256F4B96}" srcId="{D420317A-E83E-4052-8587-EE3DC2B061D6}" destId="{17B5C989-FF60-4B2D-B077-3F4173E72E1B}" srcOrd="0" destOrd="0" parTransId="{A5033927-535E-4E95-9091-17293BE3EBA1}" sibTransId="{D1C3A64B-B23F-4FC8-B9F1-8DF3AB5D8B2D}"/>
    <dgm:cxn modelId="{42947D25-7992-4646-935A-F0E7D4D7C823}" type="presOf" srcId="{D1C3A64B-B23F-4FC8-B9F1-8DF3AB5D8B2D}" destId="{7C7C0C2D-6936-448D-BDE3-5910322580E4}" srcOrd="0" destOrd="0" presId="urn:microsoft.com/office/officeart/2005/8/layout/radial6"/>
    <dgm:cxn modelId="{82F2492E-867D-4854-92B8-A8D0CAA5BD1F}" type="presOf" srcId="{F977B953-1E44-407F-9DC5-8A1D43946127}" destId="{06FFCB95-FCBE-4069-B53D-BE48191B3F5A}" srcOrd="0" destOrd="0" presId="urn:microsoft.com/office/officeart/2005/8/layout/radial6"/>
    <dgm:cxn modelId="{AD8CF32F-D372-451E-B866-5ECB87919686}" srcId="{D420317A-E83E-4052-8587-EE3DC2B061D6}" destId="{6581879A-28BC-4ACD-A392-C2FCD7EFEBBE}" srcOrd="3" destOrd="0" parTransId="{57C2C358-F360-4569-81C1-0444084EEC96}" sibTransId="{87A47E86-7FDD-4FBF-828F-5E431F0BD78C}"/>
    <dgm:cxn modelId="{7F65A065-67EC-4BBE-A0EE-03FB3E234477}" srcId="{D420317A-E83E-4052-8587-EE3DC2B061D6}" destId="{F977B953-1E44-407F-9DC5-8A1D43946127}" srcOrd="1" destOrd="0" parTransId="{CD1D530C-1F42-4745-9E74-6A3FB5BE4819}" sibTransId="{2E6DFE6A-E8CB-4109-873E-E88B25C0B482}"/>
    <dgm:cxn modelId="{DEAC1A66-6818-45B9-8105-6877884B12E8}" type="presOf" srcId="{3926A9A1-E527-4862-8513-8F048A617E4B}" destId="{6120E614-80C6-4FD8-99FF-268D3DAD49E3}" srcOrd="0" destOrd="0" presId="urn:microsoft.com/office/officeart/2005/8/layout/radial6"/>
    <dgm:cxn modelId="{2BF33D51-7130-4B7C-8A73-56FC8361A424}" type="presOf" srcId="{0A60B113-FBD6-487F-8E02-5EEEB4C62A73}" destId="{B60F8806-544D-44D5-812A-CAE870723C6B}" srcOrd="0" destOrd="0" presId="urn:microsoft.com/office/officeart/2005/8/layout/radial6"/>
    <dgm:cxn modelId="{38299A51-FDDA-4478-9D52-C0A7361A2306}" type="presOf" srcId="{F5757DB2-B669-41A2-A8AD-B190CA6DD216}" destId="{ED4640AA-5FC9-4A7E-8007-9DE715166F6D}" srcOrd="0" destOrd="0" presId="urn:microsoft.com/office/officeart/2005/8/layout/radial6"/>
    <dgm:cxn modelId="{3CE82A56-9915-4740-B48F-1B3377951235}" type="presOf" srcId="{B4CA5643-0C55-4115-A008-BD97052DECDF}" destId="{029D5AF2-66E2-4DA7-9306-F1B7781C62AB}" srcOrd="0" destOrd="0" presId="urn:microsoft.com/office/officeart/2005/8/layout/radial6"/>
    <dgm:cxn modelId="{16206C59-2FC8-44D9-B599-8AF67B7F06E9}" type="presOf" srcId="{4D7BCC25-ED59-4B18-9B2C-2A54837C8B26}" destId="{80F44FAD-1168-47D8-A053-55298F003962}" srcOrd="0" destOrd="0" presId="urn:microsoft.com/office/officeart/2005/8/layout/radial6"/>
    <dgm:cxn modelId="{7768F37A-2929-4D89-967C-7D0218F79021}" srcId="{D420317A-E83E-4052-8587-EE3DC2B061D6}" destId="{4631451A-777E-43C2-87F8-54CA186EE316}" srcOrd="5" destOrd="0" parTransId="{24653E54-6319-47A2-8B9A-C4D19217ED67}" sibTransId="{50C27FC2-095A-4BA4-B107-2D89642BCC47}"/>
    <dgm:cxn modelId="{D005BA80-CE9C-4579-A4B2-7E8EC269FB56}" srcId="{D420317A-E83E-4052-8587-EE3DC2B061D6}" destId="{0A60B113-FBD6-487F-8E02-5EEEB4C62A73}" srcOrd="6" destOrd="0" parTransId="{E01B1C71-0E7E-4732-9CA8-50EF18479EBA}" sibTransId="{4D7BCC25-ED59-4B18-9B2C-2A54837C8B26}"/>
    <dgm:cxn modelId="{B1685F83-9B4B-41E2-8220-3D17AE72CFE3}" type="presOf" srcId="{6581879A-28BC-4ACD-A392-C2FCD7EFEBBE}" destId="{FF093604-CE49-464E-B733-9AE670C8B79B}" srcOrd="0" destOrd="0" presId="urn:microsoft.com/office/officeart/2005/8/layout/radial6"/>
    <dgm:cxn modelId="{59F0F493-35F7-4634-93A0-F37EC0AF2E39}" srcId="{D420317A-E83E-4052-8587-EE3DC2B061D6}" destId="{A779106A-CD9A-4432-81EF-04E2739A2A51}" srcOrd="2" destOrd="0" parTransId="{3FF41B2A-9224-449A-932A-D8562B9CD2F1}" sibTransId="{3926A9A1-E527-4862-8513-8F048A617E4B}"/>
    <dgm:cxn modelId="{353683A4-598D-45C9-B394-15E636C2471D}" type="presOf" srcId="{A779106A-CD9A-4432-81EF-04E2739A2A51}" destId="{31929326-FAFE-47DA-9E45-40C39FD47F1E}" srcOrd="0" destOrd="0" presId="urn:microsoft.com/office/officeart/2005/8/layout/radial6"/>
    <dgm:cxn modelId="{2098ABAE-7B3C-4964-B1EE-B78DC45872BB}" srcId="{D2D50B6C-6E22-42D6-BBEB-2F20E5B26944}" destId="{D420317A-E83E-4052-8587-EE3DC2B061D6}" srcOrd="0" destOrd="0" parTransId="{C914AF6D-0CB4-4D19-B3A1-F1F028938358}" sibTransId="{9B81DADC-E864-4BBB-8D33-3FB75B09BBBE}"/>
    <dgm:cxn modelId="{7A79DCB7-2814-4666-9D2C-5C2912C45F40}" type="presOf" srcId="{17B5C989-FF60-4B2D-B077-3F4173E72E1B}" destId="{2C97F2A0-D3B2-4E34-A767-01D75C9618FA}" srcOrd="0" destOrd="0" presId="urn:microsoft.com/office/officeart/2005/8/layout/radial6"/>
    <dgm:cxn modelId="{492AF1CB-138B-43B9-B16D-55F0000801C3}" type="presOf" srcId="{87A47E86-7FDD-4FBF-828F-5E431F0BD78C}" destId="{2B195C58-CD34-4CEE-B3B0-984F74C6BF96}" srcOrd="0" destOrd="0" presId="urn:microsoft.com/office/officeart/2005/8/layout/radial6"/>
    <dgm:cxn modelId="{3DE2A4D1-981C-4980-A6F4-2AB8B9471CF3}" type="presOf" srcId="{4631451A-777E-43C2-87F8-54CA186EE316}" destId="{576E70E2-250B-4882-82CB-AED798071172}" srcOrd="0" destOrd="0" presId="urn:microsoft.com/office/officeart/2005/8/layout/radial6"/>
    <dgm:cxn modelId="{1A7D2FDE-54A2-4EBE-BAE3-5A11D23BBD99}" type="presOf" srcId="{D420317A-E83E-4052-8587-EE3DC2B061D6}" destId="{0C150C2F-4F82-48B0-8F02-F3F42A1B69D8}" srcOrd="0" destOrd="0" presId="urn:microsoft.com/office/officeart/2005/8/layout/radial6"/>
    <dgm:cxn modelId="{464B95E9-DC31-479D-981D-A8DB3BE19722}" type="presOf" srcId="{D2D50B6C-6E22-42D6-BBEB-2F20E5B26944}" destId="{E93F479E-8FBE-4B88-A7E1-BA6DCE7F81B8}" srcOrd="0" destOrd="0" presId="urn:microsoft.com/office/officeart/2005/8/layout/radial6"/>
    <dgm:cxn modelId="{1C073A59-6C8B-4877-8DF8-8C02A98C52C9}" type="presParOf" srcId="{E93F479E-8FBE-4B88-A7E1-BA6DCE7F81B8}" destId="{0C150C2F-4F82-48B0-8F02-F3F42A1B69D8}" srcOrd="0" destOrd="0" presId="urn:microsoft.com/office/officeart/2005/8/layout/radial6"/>
    <dgm:cxn modelId="{089A4C91-2952-4987-9EAD-18BB70EC5259}" type="presParOf" srcId="{E93F479E-8FBE-4B88-A7E1-BA6DCE7F81B8}" destId="{2C97F2A0-D3B2-4E34-A767-01D75C9618FA}" srcOrd="1" destOrd="0" presId="urn:microsoft.com/office/officeart/2005/8/layout/radial6"/>
    <dgm:cxn modelId="{497574F5-6932-41C4-85C5-9C279D772011}" type="presParOf" srcId="{E93F479E-8FBE-4B88-A7E1-BA6DCE7F81B8}" destId="{AAE5BBC4-DEF4-4A48-AAB7-6FA4CC8EC78A}" srcOrd="2" destOrd="0" presId="urn:microsoft.com/office/officeart/2005/8/layout/radial6"/>
    <dgm:cxn modelId="{3DE75D86-C817-453D-A1DA-1CEDCCBB04AC}" type="presParOf" srcId="{E93F479E-8FBE-4B88-A7E1-BA6DCE7F81B8}" destId="{7C7C0C2D-6936-448D-BDE3-5910322580E4}" srcOrd="3" destOrd="0" presId="urn:microsoft.com/office/officeart/2005/8/layout/radial6"/>
    <dgm:cxn modelId="{8E941F47-3F42-4460-ADF3-90E93ED48B8C}" type="presParOf" srcId="{E93F479E-8FBE-4B88-A7E1-BA6DCE7F81B8}" destId="{06FFCB95-FCBE-4069-B53D-BE48191B3F5A}" srcOrd="4" destOrd="0" presId="urn:microsoft.com/office/officeart/2005/8/layout/radial6"/>
    <dgm:cxn modelId="{CB22CDDA-1507-4AD0-9DC1-F059CD8C8736}" type="presParOf" srcId="{E93F479E-8FBE-4B88-A7E1-BA6DCE7F81B8}" destId="{9D03037F-19D2-4B7A-8257-6369AECB8672}" srcOrd="5" destOrd="0" presId="urn:microsoft.com/office/officeart/2005/8/layout/radial6"/>
    <dgm:cxn modelId="{63897A75-B2CB-46D6-A1C8-AF968528C14A}" type="presParOf" srcId="{E93F479E-8FBE-4B88-A7E1-BA6DCE7F81B8}" destId="{D6D79ED5-443B-48A6-9546-1946E4A3B4F1}" srcOrd="6" destOrd="0" presId="urn:microsoft.com/office/officeart/2005/8/layout/radial6"/>
    <dgm:cxn modelId="{C1C590CD-50B6-4419-A969-BBD5A67E835E}" type="presParOf" srcId="{E93F479E-8FBE-4B88-A7E1-BA6DCE7F81B8}" destId="{31929326-FAFE-47DA-9E45-40C39FD47F1E}" srcOrd="7" destOrd="0" presId="urn:microsoft.com/office/officeart/2005/8/layout/radial6"/>
    <dgm:cxn modelId="{DCBD33EE-3604-43CD-9357-B81BF6C370BE}" type="presParOf" srcId="{E93F479E-8FBE-4B88-A7E1-BA6DCE7F81B8}" destId="{4896BE2B-9C8E-497D-8326-9768DC6DB03C}" srcOrd="8" destOrd="0" presId="urn:microsoft.com/office/officeart/2005/8/layout/radial6"/>
    <dgm:cxn modelId="{9597A39D-17C6-4F4E-BAE8-D234DD5E0C86}" type="presParOf" srcId="{E93F479E-8FBE-4B88-A7E1-BA6DCE7F81B8}" destId="{6120E614-80C6-4FD8-99FF-268D3DAD49E3}" srcOrd="9" destOrd="0" presId="urn:microsoft.com/office/officeart/2005/8/layout/radial6"/>
    <dgm:cxn modelId="{37CBB4C2-C509-4A7D-BC44-B6AAECE042C9}" type="presParOf" srcId="{E93F479E-8FBE-4B88-A7E1-BA6DCE7F81B8}" destId="{FF093604-CE49-464E-B733-9AE670C8B79B}" srcOrd="10" destOrd="0" presId="urn:microsoft.com/office/officeart/2005/8/layout/radial6"/>
    <dgm:cxn modelId="{73686ECF-10D5-4B8C-ADD1-11CCFC414FAB}" type="presParOf" srcId="{E93F479E-8FBE-4B88-A7E1-BA6DCE7F81B8}" destId="{FB6403F1-73D7-4590-B2F1-DA4AC7FD17AE}" srcOrd="11" destOrd="0" presId="urn:microsoft.com/office/officeart/2005/8/layout/radial6"/>
    <dgm:cxn modelId="{00F032AF-3974-44D5-BC7E-677CC2B5CB95}" type="presParOf" srcId="{E93F479E-8FBE-4B88-A7E1-BA6DCE7F81B8}" destId="{2B195C58-CD34-4CEE-B3B0-984F74C6BF96}" srcOrd="12" destOrd="0" presId="urn:microsoft.com/office/officeart/2005/8/layout/radial6"/>
    <dgm:cxn modelId="{F415853E-D17E-418A-8D29-37A0B72EBDC2}" type="presParOf" srcId="{E93F479E-8FBE-4B88-A7E1-BA6DCE7F81B8}" destId="{029D5AF2-66E2-4DA7-9306-F1B7781C62AB}" srcOrd="13" destOrd="0" presId="urn:microsoft.com/office/officeart/2005/8/layout/radial6"/>
    <dgm:cxn modelId="{5A077C8A-C8D7-4966-8CB3-FC5DCA0D9243}" type="presParOf" srcId="{E93F479E-8FBE-4B88-A7E1-BA6DCE7F81B8}" destId="{7AEB18C1-F10B-4534-9B5E-1FED645C5717}" srcOrd="14" destOrd="0" presId="urn:microsoft.com/office/officeart/2005/8/layout/radial6"/>
    <dgm:cxn modelId="{45B11469-63B8-4687-AA20-7C6A8AF66FD1}" type="presParOf" srcId="{E93F479E-8FBE-4B88-A7E1-BA6DCE7F81B8}" destId="{ED4640AA-5FC9-4A7E-8007-9DE715166F6D}" srcOrd="15" destOrd="0" presId="urn:microsoft.com/office/officeart/2005/8/layout/radial6"/>
    <dgm:cxn modelId="{7ECEE01C-BBDA-48ED-9F7D-8424A38C2798}" type="presParOf" srcId="{E93F479E-8FBE-4B88-A7E1-BA6DCE7F81B8}" destId="{576E70E2-250B-4882-82CB-AED798071172}" srcOrd="16" destOrd="0" presId="urn:microsoft.com/office/officeart/2005/8/layout/radial6"/>
    <dgm:cxn modelId="{81315E1B-7746-4361-A3BE-8698A6033AA7}" type="presParOf" srcId="{E93F479E-8FBE-4B88-A7E1-BA6DCE7F81B8}" destId="{43B7129A-1770-4F53-A4BB-E1D2CED50B43}" srcOrd="17" destOrd="0" presId="urn:microsoft.com/office/officeart/2005/8/layout/radial6"/>
    <dgm:cxn modelId="{86D3256E-8EDB-4641-8CB2-B3CF14D61DB1}" type="presParOf" srcId="{E93F479E-8FBE-4B88-A7E1-BA6DCE7F81B8}" destId="{BE5343DE-F717-4FF0-8452-F52A5CB3EF4B}" srcOrd="18" destOrd="0" presId="urn:microsoft.com/office/officeart/2005/8/layout/radial6"/>
    <dgm:cxn modelId="{D62B328D-003B-47F2-B37F-D4226B76E384}" type="presParOf" srcId="{E93F479E-8FBE-4B88-A7E1-BA6DCE7F81B8}" destId="{B60F8806-544D-44D5-812A-CAE870723C6B}" srcOrd="19" destOrd="0" presId="urn:microsoft.com/office/officeart/2005/8/layout/radial6"/>
    <dgm:cxn modelId="{5A73A702-FD9B-4B41-BB69-529E7C190448}" type="presParOf" srcId="{E93F479E-8FBE-4B88-A7E1-BA6DCE7F81B8}" destId="{5E22E37C-901D-4B9D-A195-57EBE9603593}" srcOrd="20" destOrd="0" presId="urn:microsoft.com/office/officeart/2005/8/layout/radial6"/>
    <dgm:cxn modelId="{087223B3-B02B-4221-AB10-3E4B82CD58BF}" type="presParOf" srcId="{E93F479E-8FBE-4B88-A7E1-BA6DCE7F81B8}" destId="{80F44FAD-1168-47D8-A053-55298F003962}"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44FAD-1168-47D8-A053-55298F003962}">
      <dsp:nvSpPr>
        <dsp:cNvPr id="0" name=""/>
        <dsp:cNvSpPr/>
      </dsp:nvSpPr>
      <dsp:spPr>
        <a:xfrm>
          <a:off x="1765768" y="566643"/>
          <a:ext cx="4503011" cy="4503011"/>
        </a:xfrm>
        <a:prstGeom prst="blockArc">
          <a:avLst>
            <a:gd name="adj1" fmla="val 13027247"/>
            <a:gd name="adj2" fmla="val 16272768"/>
            <a:gd name="adj3" fmla="val 39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5343DE-F717-4FF0-8452-F52A5CB3EF4B}">
      <dsp:nvSpPr>
        <dsp:cNvPr id="0" name=""/>
        <dsp:cNvSpPr/>
      </dsp:nvSpPr>
      <dsp:spPr>
        <a:xfrm>
          <a:off x="1800910" y="518893"/>
          <a:ext cx="4503011" cy="4503011"/>
        </a:xfrm>
        <a:prstGeom prst="blockArc">
          <a:avLst>
            <a:gd name="adj1" fmla="val 9951306"/>
            <a:gd name="adj2" fmla="val 12934919"/>
            <a:gd name="adj3" fmla="val 3900"/>
          </a:avLst>
        </a:prstGeom>
        <a:solidFill>
          <a:schemeClr val="accent2">
            <a:hueOff val="-1212803"/>
            <a:satOff val="-69940"/>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4640AA-5FC9-4A7E-8007-9DE715166F6D}">
      <dsp:nvSpPr>
        <dsp:cNvPr id="0" name=""/>
        <dsp:cNvSpPr/>
      </dsp:nvSpPr>
      <dsp:spPr>
        <a:xfrm>
          <a:off x="1812494" y="567138"/>
          <a:ext cx="4503011" cy="4503011"/>
        </a:xfrm>
        <a:prstGeom prst="blockArc">
          <a:avLst>
            <a:gd name="adj1" fmla="val 6942857"/>
            <a:gd name="adj2" fmla="val 10028571"/>
            <a:gd name="adj3" fmla="val 39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195C58-CD34-4CEE-B3B0-984F74C6BF96}">
      <dsp:nvSpPr>
        <dsp:cNvPr id="0" name=""/>
        <dsp:cNvSpPr/>
      </dsp:nvSpPr>
      <dsp:spPr>
        <a:xfrm>
          <a:off x="1812494" y="567138"/>
          <a:ext cx="4503011" cy="4503011"/>
        </a:xfrm>
        <a:prstGeom prst="blockArc">
          <a:avLst>
            <a:gd name="adj1" fmla="val 3857143"/>
            <a:gd name="adj2" fmla="val 6942857"/>
            <a:gd name="adj3" fmla="val 39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20E614-80C6-4FD8-99FF-268D3DAD49E3}">
      <dsp:nvSpPr>
        <dsp:cNvPr id="0" name=""/>
        <dsp:cNvSpPr/>
      </dsp:nvSpPr>
      <dsp:spPr>
        <a:xfrm>
          <a:off x="1812494" y="567138"/>
          <a:ext cx="4503011" cy="4503011"/>
        </a:xfrm>
        <a:prstGeom prst="blockArc">
          <a:avLst>
            <a:gd name="adj1" fmla="val 771429"/>
            <a:gd name="adj2" fmla="val 3857143"/>
            <a:gd name="adj3" fmla="val 39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D79ED5-443B-48A6-9546-1946E4A3B4F1}">
      <dsp:nvSpPr>
        <dsp:cNvPr id="0" name=""/>
        <dsp:cNvSpPr/>
      </dsp:nvSpPr>
      <dsp:spPr>
        <a:xfrm>
          <a:off x="1812494" y="567138"/>
          <a:ext cx="4503011" cy="4503011"/>
        </a:xfrm>
        <a:prstGeom prst="blockArc">
          <a:avLst>
            <a:gd name="adj1" fmla="val 19285714"/>
            <a:gd name="adj2" fmla="val 771429"/>
            <a:gd name="adj3" fmla="val 3900"/>
          </a:avLst>
        </a:prstGeom>
        <a:solidFill>
          <a:schemeClr val="accent2">
            <a:hueOff val="-242561"/>
            <a:satOff val="-13988"/>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7C0C2D-6936-448D-BDE3-5910322580E4}">
      <dsp:nvSpPr>
        <dsp:cNvPr id="0" name=""/>
        <dsp:cNvSpPr/>
      </dsp:nvSpPr>
      <dsp:spPr>
        <a:xfrm>
          <a:off x="1812494" y="567138"/>
          <a:ext cx="4503011" cy="4503011"/>
        </a:xfrm>
        <a:prstGeom prst="blockArc">
          <a:avLst>
            <a:gd name="adj1" fmla="val 16200000"/>
            <a:gd name="adj2" fmla="val 19285714"/>
            <a:gd name="adj3" fmla="val 39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150C2F-4F82-48B0-8F02-F3F42A1B69D8}">
      <dsp:nvSpPr>
        <dsp:cNvPr id="0" name=""/>
        <dsp:cNvSpPr/>
      </dsp:nvSpPr>
      <dsp:spPr>
        <a:xfrm>
          <a:off x="3000023" y="1794435"/>
          <a:ext cx="2127952" cy="2048417"/>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a:t>UN JOUR,       UN DESSIN</a:t>
          </a:r>
        </a:p>
        <a:p>
          <a:pPr marL="0" lvl="0" indent="0" algn="ctr" defTabSz="800100">
            <a:lnSpc>
              <a:spcPct val="90000"/>
            </a:lnSpc>
            <a:spcBef>
              <a:spcPct val="0"/>
            </a:spcBef>
            <a:spcAft>
              <a:spcPct val="35000"/>
            </a:spcAft>
            <a:buNone/>
          </a:pPr>
          <a:r>
            <a:rPr lang="fr-FR" sz="1800" b="1" kern="1200" dirty="0"/>
            <a:t>UN JOUR,            UNE OEUVRE</a:t>
          </a:r>
        </a:p>
      </dsp:txBody>
      <dsp:txXfrm>
        <a:off x="3311654" y="2094419"/>
        <a:ext cx="1504690" cy="1448449"/>
      </dsp:txXfrm>
    </dsp:sp>
    <dsp:sp modelId="{2C97F2A0-D3B2-4E34-A767-01D75C9618FA}">
      <dsp:nvSpPr>
        <dsp:cNvPr id="0" name=""/>
        <dsp:cNvSpPr/>
      </dsp:nvSpPr>
      <dsp:spPr>
        <a:xfrm>
          <a:off x="3454201" y="1245"/>
          <a:ext cx="1219596" cy="121959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1- Quoi</a:t>
          </a:r>
        </a:p>
      </dsp:txBody>
      <dsp:txXfrm>
        <a:off x="3632807" y="179851"/>
        <a:ext cx="862384" cy="862384"/>
      </dsp:txXfrm>
    </dsp:sp>
    <dsp:sp modelId="{06FFCB95-FCBE-4069-B53D-BE48191B3F5A}">
      <dsp:nvSpPr>
        <dsp:cNvPr id="0" name=""/>
        <dsp:cNvSpPr/>
      </dsp:nvSpPr>
      <dsp:spPr>
        <a:xfrm>
          <a:off x="5180172" y="832429"/>
          <a:ext cx="1219596" cy="1219596"/>
        </a:xfrm>
        <a:prstGeom prst="ellipse">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2- (pour) Qui</a:t>
          </a:r>
        </a:p>
      </dsp:txBody>
      <dsp:txXfrm>
        <a:off x="5358778" y="1011035"/>
        <a:ext cx="862384" cy="862384"/>
      </dsp:txXfrm>
    </dsp:sp>
    <dsp:sp modelId="{31929326-FAFE-47DA-9E45-40C39FD47F1E}">
      <dsp:nvSpPr>
        <dsp:cNvPr id="0" name=""/>
        <dsp:cNvSpPr/>
      </dsp:nvSpPr>
      <dsp:spPr>
        <a:xfrm>
          <a:off x="5606452" y="2700082"/>
          <a:ext cx="1219596" cy="1219596"/>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3- Où</a:t>
          </a:r>
        </a:p>
      </dsp:txBody>
      <dsp:txXfrm>
        <a:off x="5785058" y="2878688"/>
        <a:ext cx="862384" cy="862384"/>
      </dsp:txXfrm>
    </dsp:sp>
    <dsp:sp modelId="{FF093604-CE49-464E-B733-9AE670C8B79B}">
      <dsp:nvSpPr>
        <dsp:cNvPr id="0" name=""/>
        <dsp:cNvSpPr/>
      </dsp:nvSpPr>
      <dsp:spPr>
        <a:xfrm>
          <a:off x="4412043" y="4197824"/>
          <a:ext cx="1219596" cy="1219596"/>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4- Quand</a:t>
          </a:r>
        </a:p>
      </dsp:txBody>
      <dsp:txXfrm>
        <a:off x="4590649" y="4376430"/>
        <a:ext cx="862384" cy="862384"/>
      </dsp:txXfrm>
    </dsp:sp>
    <dsp:sp modelId="{029D5AF2-66E2-4DA7-9306-F1B7781C62AB}">
      <dsp:nvSpPr>
        <dsp:cNvPr id="0" name=""/>
        <dsp:cNvSpPr/>
      </dsp:nvSpPr>
      <dsp:spPr>
        <a:xfrm>
          <a:off x="2496359" y="4197824"/>
          <a:ext cx="1219596" cy="1219596"/>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5- Comment</a:t>
          </a:r>
        </a:p>
      </dsp:txBody>
      <dsp:txXfrm>
        <a:off x="2674965" y="4376430"/>
        <a:ext cx="862384" cy="862384"/>
      </dsp:txXfrm>
    </dsp:sp>
    <dsp:sp modelId="{576E70E2-250B-4882-82CB-AED798071172}">
      <dsp:nvSpPr>
        <dsp:cNvPr id="0" name=""/>
        <dsp:cNvSpPr/>
      </dsp:nvSpPr>
      <dsp:spPr>
        <a:xfrm>
          <a:off x="1301950" y="2700082"/>
          <a:ext cx="1219596" cy="1219596"/>
        </a:xfrm>
        <a:prstGeom prst="ellipse">
          <a:avLst/>
        </a:prstGeom>
        <a:solidFill>
          <a:srgbClr val="795F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6- Combien</a:t>
          </a:r>
        </a:p>
      </dsp:txBody>
      <dsp:txXfrm>
        <a:off x="1480556" y="2878688"/>
        <a:ext cx="862384" cy="862384"/>
      </dsp:txXfrm>
    </dsp:sp>
    <dsp:sp modelId="{B60F8806-544D-44D5-812A-CAE870723C6B}">
      <dsp:nvSpPr>
        <dsp:cNvPr id="0" name=""/>
        <dsp:cNvSpPr/>
      </dsp:nvSpPr>
      <dsp:spPr>
        <a:xfrm>
          <a:off x="1647212" y="876070"/>
          <a:ext cx="1219596" cy="1219596"/>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1600" kern="1200" dirty="0"/>
            <a:t>7- Pourquoi</a:t>
          </a:r>
        </a:p>
      </dsp:txBody>
      <dsp:txXfrm>
        <a:off x="1825818" y="1054676"/>
        <a:ext cx="862384" cy="86238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E05BDA-E4DC-4850-86CC-D5B4C9DD499A}" type="datetimeFigureOut">
              <a:rPr lang="fr-FR" smtClean="0"/>
              <a:t>17/10/2024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0A889-55E8-4F42-AF28-71845185D4CC}" type="slidenum">
              <a:rPr lang="fr-FR" smtClean="0"/>
              <a:t>‹N°›</a:t>
            </a:fld>
            <a:endParaRPr lang="fr-FR"/>
          </a:p>
        </p:txBody>
      </p:sp>
    </p:spTree>
    <p:extLst>
      <p:ext uri="{BB962C8B-B14F-4D97-AF65-F5344CB8AC3E}">
        <p14:creationId xmlns:p14="http://schemas.microsoft.com/office/powerpoint/2010/main" val="181125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1F0F4-8F07-4CDA-89EA-7595BC93700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FC6F67F-1393-49F5-98F1-102154159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EFB3054-A916-4804-BAF5-8F200D6CC765}"/>
              </a:ext>
            </a:extLst>
          </p:cNvPr>
          <p:cNvSpPr>
            <a:spLocks noGrp="1"/>
          </p:cNvSpPr>
          <p:nvPr>
            <p:ph type="dt" sz="half" idx="10"/>
          </p:nvPr>
        </p:nvSpPr>
        <p:spPr/>
        <p:txBody>
          <a:bodyPr/>
          <a:lstStyle/>
          <a:p>
            <a:fld id="{8C31E1FA-DF31-40FC-A153-AA172DB5C986}" type="datetime1">
              <a:rPr lang="fr-FR" smtClean="0"/>
              <a:t>17/10/2024</a:t>
            </a:fld>
            <a:endParaRPr lang="fr-FR"/>
          </a:p>
        </p:txBody>
      </p:sp>
      <p:sp>
        <p:nvSpPr>
          <p:cNvPr id="5" name="Espace réservé du pied de page 4">
            <a:extLst>
              <a:ext uri="{FF2B5EF4-FFF2-40B4-BE49-F238E27FC236}">
                <a16:creationId xmlns:a16="http://schemas.microsoft.com/office/drawing/2014/main" id="{37A75C56-49FA-41DC-97FD-9FDE55D4D6D4}"/>
              </a:ext>
            </a:extLst>
          </p:cNvPr>
          <p:cNvSpPr>
            <a:spLocks noGrp="1"/>
          </p:cNvSpPr>
          <p:nvPr>
            <p:ph type="ftr" sz="quarter" idx="11"/>
          </p:nvPr>
        </p:nvSpPr>
        <p:spPr/>
        <p:txBody>
          <a:bodyPr/>
          <a:lstStyle/>
          <a:p>
            <a:r>
              <a:rPr lang="fr-FR"/>
              <a:t>Barbara Samuel - CPAV 27</a:t>
            </a:r>
          </a:p>
        </p:txBody>
      </p:sp>
      <p:sp>
        <p:nvSpPr>
          <p:cNvPr id="6" name="Espace réservé du numéro de diapositive 5">
            <a:extLst>
              <a:ext uri="{FF2B5EF4-FFF2-40B4-BE49-F238E27FC236}">
                <a16:creationId xmlns:a16="http://schemas.microsoft.com/office/drawing/2014/main" id="{CBAC4F80-296F-44D7-8684-8721E28E44DC}"/>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2672808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B2686F-CE1F-4EF3-8196-25E5036E3AE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4347B70-8B71-447B-960E-F82E3D7C343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AEBBFB-C217-4CB8-9D53-06E8FE6E63D8}"/>
              </a:ext>
            </a:extLst>
          </p:cNvPr>
          <p:cNvSpPr>
            <a:spLocks noGrp="1"/>
          </p:cNvSpPr>
          <p:nvPr>
            <p:ph type="dt" sz="half" idx="10"/>
          </p:nvPr>
        </p:nvSpPr>
        <p:spPr/>
        <p:txBody>
          <a:bodyPr/>
          <a:lstStyle/>
          <a:p>
            <a:fld id="{EF8DE0B8-637C-4574-9F8E-B4EA2E594182}" type="datetime1">
              <a:rPr lang="fr-FR" smtClean="0"/>
              <a:t>17/10/2024</a:t>
            </a:fld>
            <a:endParaRPr lang="fr-FR"/>
          </a:p>
        </p:txBody>
      </p:sp>
      <p:sp>
        <p:nvSpPr>
          <p:cNvPr id="5" name="Espace réservé du pied de page 4">
            <a:extLst>
              <a:ext uri="{FF2B5EF4-FFF2-40B4-BE49-F238E27FC236}">
                <a16:creationId xmlns:a16="http://schemas.microsoft.com/office/drawing/2014/main" id="{3D101BBA-484B-4BB3-997F-1F12A6609070}"/>
              </a:ext>
            </a:extLst>
          </p:cNvPr>
          <p:cNvSpPr>
            <a:spLocks noGrp="1"/>
          </p:cNvSpPr>
          <p:nvPr>
            <p:ph type="ftr" sz="quarter" idx="11"/>
          </p:nvPr>
        </p:nvSpPr>
        <p:spPr/>
        <p:txBody>
          <a:bodyPr/>
          <a:lstStyle/>
          <a:p>
            <a:r>
              <a:rPr lang="fr-FR"/>
              <a:t>Barbara Samuel - CPAV 27</a:t>
            </a:r>
          </a:p>
        </p:txBody>
      </p:sp>
      <p:sp>
        <p:nvSpPr>
          <p:cNvPr id="6" name="Espace réservé du numéro de diapositive 5">
            <a:extLst>
              <a:ext uri="{FF2B5EF4-FFF2-40B4-BE49-F238E27FC236}">
                <a16:creationId xmlns:a16="http://schemas.microsoft.com/office/drawing/2014/main" id="{BCC6F2E6-2944-4AF9-A727-242403F442A1}"/>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21349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9961C6-042E-4ED0-AA86-C25B347B7F4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FC5CD84-E330-4A3F-BFF8-F38695EB114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4B7AE4-7F9C-428C-B1E5-05840866E0C7}"/>
              </a:ext>
            </a:extLst>
          </p:cNvPr>
          <p:cNvSpPr>
            <a:spLocks noGrp="1"/>
          </p:cNvSpPr>
          <p:nvPr>
            <p:ph type="dt" sz="half" idx="10"/>
          </p:nvPr>
        </p:nvSpPr>
        <p:spPr/>
        <p:txBody>
          <a:bodyPr/>
          <a:lstStyle/>
          <a:p>
            <a:fld id="{A7031893-FC15-4E41-B922-AEF43F5860A7}" type="datetime1">
              <a:rPr lang="fr-FR" smtClean="0"/>
              <a:t>17/10/2024</a:t>
            </a:fld>
            <a:endParaRPr lang="fr-FR"/>
          </a:p>
        </p:txBody>
      </p:sp>
      <p:sp>
        <p:nvSpPr>
          <p:cNvPr id="5" name="Espace réservé du pied de page 4">
            <a:extLst>
              <a:ext uri="{FF2B5EF4-FFF2-40B4-BE49-F238E27FC236}">
                <a16:creationId xmlns:a16="http://schemas.microsoft.com/office/drawing/2014/main" id="{43F25A72-02F2-4321-8934-1C832536CEBC}"/>
              </a:ext>
            </a:extLst>
          </p:cNvPr>
          <p:cNvSpPr>
            <a:spLocks noGrp="1"/>
          </p:cNvSpPr>
          <p:nvPr>
            <p:ph type="ftr" sz="quarter" idx="11"/>
          </p:nvPr>
        </p:nvSpPr>
        <p:spPr/>
        <p:txBody>
          <a:bodyPr/>
          <a:lstStyle/>
          <a:p>
            <a:r>
              <a:rPr lang="fr-FR"/>
              <a:t>Barbara Samuel - CPAV 27</a:t>
            </a:r>
          </a:p>
        </p:txBody>
      </p:sp>
      <p:sp>
        <p:nvSpPr>
          <p:cNvPr id="6" name="Espace réservé du numéro de diapositive 5">
            <a:extLst>
              <a:ext uri="{FF2B5EF4-FFF2-40B4-BE49-F238E27FC236}">
                <a16:creationId xmlns:a16="http://schemas.microsoft.com/office/drawing/2014/main" id="{DD64E75B-7BBB-4D58-82F4-8711274AC32A}"/>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46356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FFF2F-73C0-4873-A0B7-42F5552BEC9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0D67D33-2EAC-46B8-9F45-9336F1520D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1D3CCA0-A5F3-48BE-809F-A1D90D0053D8}"/>
              </a:ext>
            </a:extLst>
          </p:cNvPr>
          <p:cNvSpPr>
            <a:spLocks noGrp="1"/>
          </p:cNvSpPr>
          <p:nvPr>
            <p:ph type="dt" sz="half" idx="10"/>
          </p:nvPr>
        </p:nvSpPr>
        <p:spPr/>
        <p:txBody>
          <a:bodyPr/>
          <a:lstStyle/>
          <a:p>
            <a:fld id="{5A5D1238-7CDC-4C31-B940-1C99E16295A9}" type="datetime1">
              <a:rPr lang="fr-FR" smtClean="0"/>
              <a:t>17/10/2024</a:t>
            </a:fld>
            <a:endParaRPr lang="fr-FR"/>
          </a:p>
        </p:txBody>
      </p:sp>
      <p:sp>
        <p:nvSpPr>
          <p:cNvPr id="5" name="Espace réservé du pied de page 4">
            <a:extLst>
              <a:ext uri="{FF2B5EF4-FFF2-40B4-BE49-F238E27FC236}">
                <a16:creationId xmlns:a16="http://schemas.microsoft.com/office/drawing/2014/main" id="{780512BC-097D-4BFA-B33A-E855A3A9C172}"/>
              </a:ext>
            </a:extLst>
          </p:cNvPr>
          <p:cNvSpPr>
            <a:spLocks noGrp="1"/>
          </p:cNvSpPr>
          <p:nvPr>
            <p:ph type="ftr" sz="quarter" idx="11"/>
          </p:nvPr>
        </p:nvSpPr>
        <p:spPr/>
        <p:txBody>
          <a:bodyPr/>
          <a:lstStyle/>
          <a:p>
            <a:r>
              <a:rPr lang="fr-FR"/>
              <a:t>Barbara Samuel - CPAV 27</a:t>
            </a:r>
          </a:p>
        </p:txBody>
      </p:sp>
      <p:sp>
        <p:nvSpPr>
          <p:cNvPr id="6" name="Espace réservé du numéro de diapositive 5">
            <a:extLst>
              <a:ext uri="{FF2B5EF4-FFF2-40B4-BE49-F238E27FC236}">
                <a16:creationId xmlns:a16="http://schemas.microsoft.com/office/drawing/2014/main" id="{D3886410-362B-4F7A-9258-CC60144ADE95}"/>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4266961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39EB88-7379-4B88-9573-93CAA0F896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9344817-DADD-4B07-8A41-EAC889A452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CA1F0FF-BB37-49DE-9A01-DCDEE9DDF037}"/>
              </a:ext>
            </a:extLst>
          </p:cNvPr>
          <p:cNvSpPr>
            <a:spLocks noGrp="1"/>
          </p:cNvSpPr>
          <p:nvPr>
            <p:ph type="dt" sz="half" idx="10"/>
          </p:nvPr>
        </p:nvSpPr>
        <p:spPr/>
        <p:txBody>
          <a:bodyPr/>
          <a:lstStyle/>
          <a:p>
            <a:fld id="{4F53CEE0-5933-4924-B522-E371F2A1AF54}" type="datetime1">
              <a:rPr lang="fr-FR" smtClean="0"/>
              <a:t>17/10/2024</a:t>
            </a:fld>
            <a:endParaRPr lang="fr-FR"/>
          </a:p>
        </p:txBody>
      </p:sp>
      <p:sp>
        <p:nvSpPr>
          <p:cNvPr id="5" name="Espace réservé du pied de page 4">
            <a:extLst>
              <a:ext uri="{FF2B5EF4-FFF2-40B4-BE49-F238E27FC236}">
                <a16:creationId xmlns:a16="http://schemas.microsoft.com/office/drawing/2014/main" id="{29F3A889-0FFC-4A92-B4AB-259AEA50311B}"/>
              </a:ext>
            </a:extLst>
          </p:cNvPr>
          <p:cNvSpPr>
            <a:spLocks noGrp="1"/>
          </p:cNvSpPr>
          <p:nvPr>
            <p:ph type="ftr" sz="quarter" idx="11"/>
          </p:nvPr>
        </p:nvSpPr>
        <p:spPr/>
        <p:txBody>
          <a:bodyPr/>
          <a:lstStyle/>
          <a:p>
            <a:r>
              <a:rPr lang="fr-FR"/>
              <a:t>Barbara Samuel - CPAV 27</a:t>
            </a:r>
          </a:p>
        </p:txBody>
      </p:sp>
      <p:sp>
        <p:nvSpPr>
          <p:cNvPr id="6" name="Espace réservé du numéro de diapositive 5">
            <a:extLst>
              <a:ext uri="{FF2B5EF4-FFF2-40B4-BE49-F238E27FC236}">
                <a16:creationId xmlns:a16="http://schemas.microsoft.com/office/drawing/2014/main" id="{640D1AB0-D47B-457E-A325-CC9B35EBEB2C}"/>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3851514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6655F3-E634-4490-B08D-D1CEA3E836D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1E93B28-3BFA-472C-AF31-A8B6F1EA484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CC5E188-51A0-4C5E-B49F-217156A1B31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70E9708-EDF2-4C8B-9E30-8490565EBFFB}"/>
              </a:ext>
            </a:extLst>
          </p:cNvPr>
          <p:cNvSpPr>
            <a:spLocks noGrp="1"/>
          </p:cNvSpPr>
          <p:nvPr>
            <p:ph type="dt" sz="half" idx="10"/>
          </p:nvPr>
        </p:nvSpPr>
        <p:spPr/>
        <p:txBody>
          <a:bodyPr/>
          <a:lstStyle/>
          <a:p>
            <a:fld id="{C0C880AA-8AAA-4937-83CC-66E08880D741}" type="datetime1">
              <a:rPr lang="fr-FR" smtClean="0"/>
              <a:t>17/10/2024</a:t>
            </a:fld>
            <a:endParaRPr lang="fr-FR"/>
          </a:p>
        </p:txBody>
      </p:sp>
      <p:sp>
        <p:nvSpPr>
          <p:cNvPr id="6" name="Espace réservé du pied de page 5">
            <a:extLst>
              <a:ext uri="{FF2B5EF4-FFF2-40B4-BE49-F238E27FC236}">
                <a16:creationId xmlns:a16="http://schemas.microsoft.com/office/drawing/2014/main" id="{F2448BC6-E0EA-4006-B64B-D146CCFB882C}"/>
              </a:ext>
            </a:extLst>
          </p:cNvPr>
          <p:cNvSpPr>
            <a:spLocks noGrp="1"/>
          </p:cNvSpPr>
          <p:nvPr>
            <p:ph type="ftr" sz="quarter" idx="11"/>
          </p:nvPr>
        </p:nvSpPr>
        <p:spPr/>
        <p:txBody>
          <a:bodyPr/>
          <a:lstStyle/>
          <a:p>
            <a:r>
              <a:rPr lang="fr-FR"/>
              <a:t>Barbara Samuel - CPAV 27</a:t>
            </a:r>
          </a:p>
        </p:txBody>
      </p:sp>
      <p:sp>
        <p:nvSpPr>
          <p:cNvPr id="7" name="Espace réservé du numéro de diapositive 6">
            <a:extLst>
              <a:ext uri="{FF2B5EF4-FFF2-40B4-BE49-F238E27FC236}">
                <a16:creationId xmlns:a16="http://schemas.microsoft.com/office/drawing/2014/main" id="{8FC42DF9-2185-46FB-B399-5061E029F85F}"/>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169907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18F135-3691-4292-B454-9BDB8E9D543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6B43CB4-DDAB-4FD7-8479-3896BA8CE8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476DA0C-042C-4F94-8233-C8FF931B665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652C696-70CF-4436-8069-43830AC80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7C79AAE-3A9A-4CA0-A271-3C630AAF091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B18CAED-B3CC-43A3-A24B-47EEC44D2D77}"/>
              </a:ext>
            </a:extLst>
          </p:cNvPr>
          <p:cNvSpPr>
            <a:spLocks noGrp="1"/>
          </p:cNvSpPr>
          <p:nvPr>
            <p:ph type="dt" sz="half" idx="10"/>
          </p:nvPr>
        </p:nvSpPr>
        <p:spPr/>
        <p:txBody>
          <a:bodyPr/>
          <a:lstStyle/>
          <a:p>
            <a:fld id="{E7590C94-AF16-4F3B-9C5E-8285FA828F5B}" type="datetime1">
              <a:rPr lang="fr-FR" smtClean="0"/>
              <a:t>17/10/2024</a:t>
            </a:fld>
            <a:endParaRPr lang="fr-FR"/>
          </a:p>
        </p:txBody>
      </p:sp>
      <p:sp>
        <p:nvSpPr>
          <p:cNvPr id="8" name="Espace réservé du pied de page 7">
            <a:extLst>
              <a:ext uri="{FF2B5EF4-FFF2-40B4-BE49-F238E27FC236}">
                <a16:creationId xmlns:a16="http://schemas.microsoft.com/office/drawing/2014/main" id="{0AA3ED56-701C-434B-8675-5ECFB67FBF33}"/>
              </a:ext>
            </a:extLst>
          </p:cNvPr>
          <p:cNvSpPr>
            <a:spLocks noGrp="1"/>
          </p:cNvSpPr>
          <p:nvPr>
            <p:ph type="ftr" sz="quarter" idx="11"/>
          </p:nvPr>
        </p:nvSpPr>
        <p:spPr/>
        <p:txBody>
          <a:bodyPr/>
          <a:lstStyle/>
          <a:p>
            <a:r>
              <a:rPr lang="fr-FR"/>
              <a:t>Barbara Samuel - CPAV 27</a:t>
            </a:r>
          </a:p>
        </p:txBody>
      </p:sp>
      <p:sp>
        <p:nvSpPr>
          <p:cNvPr id="9" name="Espace réservé du numéro de diapositive 8">
            <a:extLst>
              <a:ext uri="{FF2B5EF4-FFF2-40B4-BE49-F238E27FC236}">
                <a16:creationId xmlns:a16="http://schemas.microsoft.com/office/drawing/2014/main" id="{BD644D19-4C14-40DE-B0DF-562D31F37013}"/>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277362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56EE65-A343-4E5C-918A-DAD32482A02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8ED59CF-A194-4C2F-A9A1-BF08C1E9CD93}"/>
              </a:ext>
            </a:extLst>
          </p:cNvPr>
          <p:cNvSpPr>
            <a:spLocks noGrp="1"/>
          </p:cNvSpPr>
          <p:nvPr>
            <p:ph type="dt" sz="half" idx="10"/>
          </p:nvPr>
        </p:nvSpPr>
        <p:spPr/>
        <p:txBody>
          <a:bodyPr/>
          <a:lstStyle/>
          <a:p>
            <a:fld id="{04D442B1-D1C1-4132-81FF-8DD449DD70BC}" type="datetime1">
              <a:rPr lang="fr-FR" smtClean="0"/>
              <a:t>17/10/2024</a:t>
            </a:fld>
            <a:endParaRPr lang="fr-FR"/>
          </a:p>
        </p:txBody>
      </p:sp>
      <p:sp>
        <p:nvSpPr>
          <p:cNvPr id="4" name="Espace réservé du pied de page 3">
            <a:extLst>
              <a:ext uri="{FF2B5EF4-FFF2-40B4-BE49-F238E27FC236}">
                <a16:creationId xmlns:a16="http://schemas.microsoft.com/office/drawing/2014/main" id="{0BFB0E55-F3C2-4C2A-BADF-2FD92F7E975A}"/>
              </a:ext>
            </a:extLst>
          </p:cNvPr>
          <p:cNvSpPr>
            <a:spLocks noGrp="1"/>
          </p:cNvSpPr>
          <p:nvPr>
            <p:ph type="ftr" sz="quarter" idx="11"/>
          </p:nvPr>
        </p:nvSpPr>
        <p:spPr/>
        <p:txBody>
          <a:bodyPr/>
          <a:lstStyle/>
          <a:p>
            <a:r>
              <a:rPr lang="fr-FR"/>
              <a:t>Barbara Samuel - CPAV 27</a:t>
            </a:r>
          </a:p>
        </p:txBody>
      </p:sp>
      <p:sp>
        <p:nvSpPr>
          <p:cNvPr id="5" name="Espace réservé du numéro de diapositive 4">
            <a:extLst>
              <a:ext uri="{FF2B5EF4-FFF2-40B4-BE49-F238E27FC236}">
                <a16:creationId xmlns:a16="http://schemas.microsoft.com/office/drawing/2014/main" id="{0394B81F-0B38-47B7-A504-F68A5CC64F1B}"/>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396665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26A6E56-1C8F-4BE6-8083-94DA0FA2636E}"/>
              </a:ext>
            </a:extLst>
          </p:cNvPr>
          <p:cNvSpPr>
            <a:spLocks noGrp="1"/>
          </p:cNvSpPr>
          <p:nvPr>
            <p:ph type="dt" sz="half" idx="10"/>
          </p:nvPr>
        </p:nvSpPr>
        <p:spPr/>
        <p:txBody>
          <a:bodyPr/>
          <a:lstStyle/>
          <a:p>
            <a:fld id="{D78488F0-3684-4F07-9A6F-FC8642F0FAD5}" type="datetime1">
              <a:rPr lang="fr-FR" smtClean="0"/>
              <a:t>17/10/2024</a:t>
            </a:fld>
            <a:endParaRPr lang="fr-FR"/>
          </a:p>
        </p:txBody>
      </p:sp>
      <p:sp>
        <p:nvSpPr>
          <p:cNvPr id="3" name="Espace réservé du pied de page 2">
            <a:extLst>
              <a:ext uri="{FF2B5EF4-FFF2-40B4-BE49-F238E27FC236}">
                <a16:creationId xmlns:a16="http://schemas.microsoft.com/office/drawing/2014/main" id="{3D4C38BA-8B75-4914-B24D-7F0747DCEB5F}"/>
              </a:ext>
            </a:extLst>
          </p:cNvPr>
          <p:cNvSpPr>
            <a:spLocks noGrp="1"/>
          </p:cNvSpPr>
          <p:nvPr>
            <p:ph type="ftr" sz="quarter" idx="11"/>
          </p:nvPr>
        </p:nvSpPr>
        <p:spPr/>
        <p:txBody>
          <a:bodyPr/>
          <a:lstStyle/>
          <a:p>
            <a:r>
              <a:rPr lang="fr-FR"/>
              <a:t>Barbara Samuel - CPAV 27</a:t>
            </a:r>
          </a:p>
        </p:txBody>
      </p:sp>
      <p:sp>
        <p:nvSpPr>
          <p:cNvPr id="4" name="Espace réservé du numéro de diapositive 3">
            <a:extLst>
              <a:ext uri="{FF2B5EF4-FFF2-40B4-BE49-F238E27FC236}">
                <a16:creationId xmlns:a16="http://schemas.microsoft.com/office/drawing/2014/main" id="{9B6AF77C-E4BA-466F-A634-66EBC1E3537C}"/>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75196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6728EC-DD14-4144-B68A-A7D6987391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DB433F-E369-4F75-A37B-7E14A980C5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81A7017-3464-45A3-BAED-DA10EA58E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F615AAF-7818-452B-9404-033345E54191}"/>
              </a:ext>
            </a:extLst>
          </p:cNvPr>
          <p:cNvSpPr>
            <a:spLocks noGrp="1"/>
          </p:cNvSpPr>
          <p:nvPr>
            <p:ph type="dt" sz="half" idx="10"/>
          </p:nvPr>
        </p:nvSpPr>
        <p:spPr/>
        <p:txBody>
          <a:bodyPr/>
          <a:lstStyle/>
          <a:p>
            <a:fld id="{EBB16C9C-A847-449C-992D-43959A6E50CF}" type="datetime1">
              <a:rPr lang="fr-FR" smtClean="0"/>
              <a:t>17/10/2024</a:t>
            </a:fld>
            <a:endParaRPr lang="fr-FR"/>
          </a:p>
        </p:txBody>
      </p:sp>
      <p:sp>
        <p:nvSpPr>
          <p:cNvPr id="6" name="Espace réservé du pied de page 5">
            <a:extLst>
              <a:ext uri="{FF2B5EF4-FFF2-40B4-BE49-F238E27FC236}">
                <a16:creationId xmlns:a16="http://schemas.microsoft.com/office/drawing/2014/main" id="{754FD3AC-B784-4E52-91CA-9B6E97560512}"/>
              </a:ext>
            </a:extLst>
          </p:cNvPr>
          <p:cNvSpPr>
            <a:spLocks noGrp="1"/>
          </p:cNvSpPr>
          <p:nvPr>
            <p:ph type="ftr" sz="quarter" idx="11"/>
          </p:nvPr>
        </p:nvSpPr>
        <p:spPr/>
        <p:txBody>
          <a:bodyPr/>
          <a:lstStyle/>
          <a:p>
            <a:r>
              <a:rPr lang="fr-FR"/>
              <a:t>Barbara Samuel - CPAV 27</a:t>
            </a:r>
          </a:p>
        </p:txBody>
      </p:sp>
      <p:sp>
        <p:nvSpPr>
          <p:cNvPr id="7" name="Espace réservé du numéro de diapositive 6">
            <a:extLst>
              <a:ext uri="{FF2B5EF4-FFF2-40B4-BE49-F238E27FC236}">
                <a16:creationId xmlns:a16="http://schemas.microsoft.com/office/drawing/2014/main" id="{5FAE93B9-EEA8-4A4F-B945-D964490B05C1}"/>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384366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385F45-4774-4FC4-ACA0-6444465733D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BB432F9-20C3-464C-BEC4-377D11ABD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68A08CB-508D-47FD-B496-7613E27041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87BEF3-8655-40BF-9AE6-ED61E8332C4C}"/>
              </a:ext>
            </a:extLst>
          </p:cNvPr>
          <p:cNvSpPr>
            <a:spLocks noGrp="1"/>
          </p:cNvSpPr>
          <p:nvPr>
            <p:ph type="dt" sz="half" idx="10"/>
          </p:nvPr>
        </p:nvSpPr>
        <p:spPr/>
        <p:txBody>
          <a:bodyPr/>
          <a:lstStyle/>
          <a:p>
            <a:fld id="{E267F089-761C-416D-891B-55AF214BBC05}" type="datetime1">
              <a:rPr lang="fr-FR" smtClean="0"/>
              <a:t>17/10/2024</a:t>
            </a:fld>
            <a:endParaRPr lang="fr-FR"/>
          </a:p>
        </p:txBody>
      </p:sp>
      <p:sp>
        <p:nvSpPr>
          <p:cNvPr id="6" name="Espace réservé du pied de page 5">
            <a:extLst>
              <a:ext uri="{FF2B5EF4-FFF2-40B4-BE49-F238E27FC236}">
                <a16:creationId xmlns:a16="http://schemas.microsoft.com/office/drawing/2014/main" id="{8C751924-5945-4565-BA58-1C04164F9B1A}"/>
              </a:ext>
            </a:extLst>
          </p:cNvPr>
          <p:cNvSpPr>
            <a:spLocks noGrp="1"/>
          </p:cNvSpPr>
          <p:nvPr>
            <p:ph type="ftr" sz="quarter" idx="11"/>
          </p:nvPr>
        </p:nvSpPr>
        <p:spPr/>
        <p:txBody>
          <a:bodyPr/>
          <a:lstStyle/>
          <a:p>
            <a:r>
              <a:rPr lang="fr-FR"/>
              <a:t>Barbara Samuel - CPAV 27</a:t>
            </a:r>
          </a:p>
        </p:txBody>
      </p:sp>
      <p:sp>
        <p:nvSpPr>
          <p:cNvPr id="7" name="Espace réservé du numéro de diapositive 6">
            <a:extLst>
              <a:ext uri="{FF2B5EF4-FFF2-40B4-BE49-F238E27FC236}">
                <a16:creationId xmlns:a16="http://schemas.microsoft.com/office/drawing/2014/main" id="{7E1F3801-2EDF-4656-8409-8972E045EE51}"/>
              </a:ext>
            </a:extLst>
          </p:cNvPr>
          <p:cNvSpPr>
            <a:spLocks noGrp="1"/>
          </p:cNvSpPr>
          <p:nvPr>
            <p:ph type="sldNum" sz="quarter" idx="12"/>
          </p:nvPr>
        </p:nvSpPr>
        <p:spPr/>
        <p:txBody>
          <a:bodyPr/>
          <a:lstStyle/>
          <a:p>
            <a:fld id="{3581AD93-8D42-45F0-AF19-170B13F69A08}" type="slidenum">
              <a:rPr lang="fr-FR" smtClean="0"/>
              <a:t>‹N°›</a:t>
            </a:fld>
            <a:endParaRPr lang="fr-FR"/>
          </a:p>
        </p:txBody>
      </p:sp>
    </p:spTree>
    <p:extLst>
      <p:ext uri="{BB962C8B-B14F-4D97-AF65-F5344CB8AC3E}">
        <p14:creationId xmlns:p14="http://schemas.microsoft.com/office/powerpoint/2010/main" val="1343995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DE988D-2B43-459E-9CAA-F4E683250B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B17F668-4597-4B2F-AAC5-72DADA1C3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F3068AF-9CE5-469C-B35A-BFDE9A5C9E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A45DB-652A-4890-AFDD-DA27EDA1E912}" type="datetime1">
              <a:rPr lang="fr-FR" smtClean="0"/>
              <a:t>17/10/2024</a:t>
            </a:fld>
            <a:endParaRPr lang="fr-FR"/>
          </a:p>
        </p:txBody>
      </p:sp>
      <p:sp>
        <p:nvSpPr>
          <p:cNvPr id="5" name="Espace réservé du pied de page 4">
            <a:extLst>
              <a:ext uri="{FF2B5EF4-FFF2-40B4-BE49-F238E27FC236}">
                <a16:creationId xmlns:a16="http://schemas.microsoft.com/office/drawing/2014/main" id="{5A816D4C-38A0-4986-8ABE-3DB560F292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Barbara Samuel - CPAV 27</a:t>
            </a:r>
          </a:p>
        </p:txBody>
      </p:sp>
      <p:sp>
        <p:nvSpPr>
          <p:cNvPr id="6" name="Espace réservé du numéro de diapositive 5">
            <a:extLst>
              <a:ext uri="{FF2B5EF4-FFF2-40B4-BE49-F238E27FC236}">
                <a16:creationId xmlns:a16="http://schemas.microsoft.com/office/drawing/2014/main" id="{AF3791DF-F791-4F15-8DD1-373FFD08FA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1AD93-8D42-45F0-AF19-170B13F69A08}" type="slidenum">
              <a:rPr lang="fr-FR" smtClean="0"/>
              <a:t>‹N°›</a:t>
            </a:fld>
            <a:endParaRPr lang="fr-FR"/>
          </a:p>
        </p:txBody>
      </p:sp>
    </p:spTree>
    <p:extLst>
      <p:ext uri="{BB962C8B-B14F-4D97-AF65-F5344CB8AC3E}">
        <p14:creationId xmlns:p14="http://schemas.microsoft.com/office/powerpoint/2010/main" val="2050152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ebp"/><Relationship Id="rId2" Type="http://schemas.openxmlformats.org/officeDocument/2006/relationships/slide" Target="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2D1E2A08-D2DF-4347-BD03-29BAC167963D}"/>
              </a:ext>
            </a:extLst>
          </p:cNvPr>
          <p:cNvGraphicFramePr/>
          <p:nvPr/>
        </p:nvGraphicFramePr>
        <p:xfrm>
          <a:off x="2260597" y="9906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e 11">
            <a:extLst>
              <a:ext uri="{FF2B5EF4-FFF2-40B4-BE49-F238E27FC236}">
                <a16:creationId xmlns:a16="http://schemas.microsoft.com/office/drawing/2014/main" id="{DA331F8C-4D4D-4D97-A766-91D9990F25CD}"/>
              </a:ext>
            </a:extLst>
          </p:cNvPr>
          <p:cNvGrpSpPr/>
          <p:nvPr/>
        </p:nvGrpSpPr>
        <p:grpSpPr>
          <a:xfrm>
            <a:off x="7122694" y="180949"/>
            <a:ext cx="1299786" cy="1219596"/>
            <a:chOff x="3454201" y="1245"/>
            <a:chExt cx="1219596" cy="1219596"/>
          </a:xfrm>
        </p:grpSpPr>
        <p:sp>
          <p:nvSpPr>
            <p:cNvPr id="13" name="Ellipse 12">
              <a:extLst>
                <a:ext uri="{FF2B5EF4-FFF2-40B4-BE49-F238E27FC236}">
                  <a16:creationId xmlns:a16="http://schemas.microsoft.com/office/drawing/2014/main" id="{87DEA527-0BB6-4084-9A6E-BFC98D729E2C}"/>
                </a:ext>
              </a:extLst>
            </p:cNvPr>
            <p:cNvSpPr/>
            <p:nvPr/>
          </p:nvSpPr>
          <p:spPr>
            <a:xfrm>
              <a:off x="3454201" y="1245"/>
              <a:ext cx="1219596" cy="1219596"/>
            </a:xfrm>
            <a:prstGeom prst="ellipse">
              <a:avLst/>
            </a:prstGeom>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Ellipse 4">
              <a:extLst>
                <a:ext uri="{FF2B5EF4-FFF2-40B4-BE49-F238E27FC236}">
                  <a16:creationId xmlns:a16="http://schemas.microsoft.com/office/drawing/2014/main" id="{70130BC7-8996-4F01-ACA3-F987C4F9C069}"/>
                </a:ext>
              </a:extLst>
            </p:cNvPr>
            <p:cNvSpPr txBox="1"/>
            <p:nvPr/>
          </p:nvSpPr>
          <p:spPr>
            <a:xfrm>
              <a:off x="3632807" y="179851"/>
              <a:ext cx="862384" cy="86238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1- Un défi en arts plastiques</a:t>
              </a:r>
            </a:p>
          </p:txBody>
        </p:sp>
      </p:grpSp>
      <p:grpSp>
        <p:nvGrpSpPr>
          <p:cNvPr id="15" name="Groupe 14">
            <a:extLst>
              <a:ext uri="{FF2B5EF4-FFF2-40B4-BE49-F238E27FC236}">
                <a16:creationId xmlns:a16="http://schemas.microsoft.com/office/drawing/2014/main" id="{3A73D77D-6155-4F6E-BBCD-A062908B01F3}"/>
              </a:ext>
            </a:extLst>
          </p:cNvPr>
          <p:cNvGrpSpPr/>
          <p:nvPr/>
        </p:nvGrpSpPr>
        <p:grpSpPr>
          <a:xfrm>
            <a:off x="8949392" y="1400545"/>
            <a:ext cx="1219596" cy="1219596"/>
            <a:chOff x="5180172" y="832429"/>
            <a:chExt cx="1219596" cy="1219596"/>
          </a:xfrm>
        </p:grpSpPr>
        <p:sp>
          <p:nvSpPr>
            <p:cNvPr id="16" name="Ellipse 15">
              <a:extLst>
                <a:ext uri="{FF2B5EF4-FFF2-40B4-BE49-F238E27FC236}">
                  <a16:creationId xmlns:a16="http://schemas.microsoft.com/office/drawing/2014/main" id="{B3C2DCCD-147A-42F6-BCD1-B19E5DFD8A50}"/>
                </a:ext>
              </a:extLst>
            </p:cNvPr>
            <p:cNvSpPr/>
            <p:nvPr/>
          </p:nvSpPr>
          <p:spPr>
            <a:xfrm>
              <a:off x="5180172" y="832429"/>
              <a:ext cx="1219596" cy="1219596"/>
            </a:xfrm>
            <a:prstGeom prst="ellipse">
              <a:avLst/>
            </a:prstGeom>
            <a:ln>
              <a:solidFill>
                <a:schemeClr val="tx1"/>
              </a:solidFill>
            </a:ln>
          </p:spPr>
          <p:style>
            <a:lnRef idx="2">
              <a:schemeClr val="lt1">
                <a:hueOff val="0"/>
                <a:satOff val="0"/>
                <a:lumOff val="0"/>
                <a:alphaOff val="0"/>
              </a:schemeClr>
            </a:lnRef>
            <a:fillRef idx="1">
              <a:schemeClr val="accent2">
                <a:hueOff val="-242561"/>
                <a:satOff val="-13988"/>
                <a:lumOff val="1438"/>
                <a:alphaOff val="0"/>
              </a:schemeClr>
            </a:fillRef>
            <a:effectRef idx="0">
              <a:schemeClr val="accent2">
                <a:hueOff val="-242561"/>
                <a:satOff val="-13988"/>
                <a:lumOff val="1438"/>
                <a:alphaOff val="0"/>
              </a:schemeClr>
            </a:effectRef>
            <a:fontRef idx="minor">
              <a:schemeClr val="lt1"/>
            </a:fontRef>
          </p:style>
        </p:sp>
        <p:sp>
          <p:nvSpPr>
            <p:cNvPr id="17" name="Ellipse 4">
              <a:extLst>
                <a:ext uri="{FF2B5EF4-FFF2-40B4-BE49-F238E27FC236}">
                  <a16:creationId xmlns:a16="http://schemas.microsoft.com/office/drawing/2014/main" id="{261934AB-D176-4668-9E44-3AE0CA593017}"/>
                </a:ext>
              </a:extLst>
            </p:cNvPr>
            <p:cNvSpPr txBox="1"/>
            <p:nvPr/>
          </p:nvSpPr>
          <p:spPr>
            <a:xfrm>
              <a:off x="5358778" y="1011035"/>
              <a:ext cx="862384" cy="862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2- Tous les élèves</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C1</a:t>
              </a:r>
              <a:r>
                <a:rPr kumimoji="0" lang="fr-FR"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→C3</a:t>
              </a:r>
              <a:endPar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8" name="Groupe 17">
            <a:extLst>
              <a:ext uri="{FF2B5EF4-FFF2-40B4-BE49-F238E27FC236}">
                <a16:creationId xmlns:a16="http://schemas.microsoft.com/office/drawing/2014/main" id="{0414722F-65C4-4A46-9786-5B5F3737D871}"/>
              </a:ext>
            </a:extLst>
          </p:cNvPr>
          <p:cNvGrpSpPr/>
          <p:nvPr/>
        </p:nvGrpSpPr>
        <p:grpSpPr>
          <a:xfrm>
            <a:off x="9561887" y="3089765"/>
            <a:ext cx="1882822" cy="1989271"/>
            <a:chOff x="5606452" y="2700082"/>
            <a:chExt cx="1219596" cy="1219596"/>
          </a:xfrm>
        </p:grpSpPr>
        <p:sp>
          <p:nvSpPr>
            <p:cNvPr id="19" name="Ellipse 18">
              <a:extLst>
                <a:ext uri="{FF2B5EF4-FFF2-40B4-BE49-F238E27FC236}">
                  <a16:creationId xmlns:a16="http://schemas.microsoft.com/office/drawing/2014/main" id="{E5A10174-E8BC-4C2E-B128-DD25842D790E}"/>
                </a:ext>
              </a:extLst>
            </p:cNvPr>
            <p:cNvSpPr/>
            <p:nvPr/>
          </p:nvSpPr>
          <p:spPr>
            <a:xfrm>
              <a:off x="5606452" y="2700082"/>
              <a:ext cx="1219596" cy="1219596"/>
            </a:xfrm>
            <a:prstGeom prst="ellipse">
              <a:avLst/>
            </a:prstGeom>
            <a:ln>
              <a:solidFill>
                <a:schemeClr val="tx1"/>
              </a:solidFill>
            </a:ln>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sp>
        <p:sp>
          <p:nvSpPr>
            <p:cNvPr id="20" name="Ellipse 4">
              <a:extLst>
                <a:ext uri="{FF2B5EF4-FFF2-40B4-BE49-F238E27FC236}">
                  <a16:creationId xmlns:a16="http://schemas.microsoft.com/office/drawing/2014/main" id="{9C61945B-BB00-4295-850A-A9B1D3243BA6}"/>
                </a:ext>
              </a:extLst>
            </p:cNvPr>
            <p:cNvSpPr txBox="1"/>
            <p:nvPr/>
          </p:nvSpPr>
          <p:spPr>
            <a:xfrm>
              <a:off x="5785058" y="2878688"/>
              <a:ext cx="862384" cy="862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3- Dedans (classe) ou dehors (cour), dans un carnet de dessin ou sur papier libre, format A5 </a:t>
              </a:r>
            </a:p>
          </p:txBody>
        </p:sp>
      </p:grpSp>
      <p:grpSp>
        <p:nvGrpSpPr>
          <p:cNvPr id="21" name="Groupe 20">
            <a:extLst>
              <a:ext uri="{FF2B5EF4-FFF2-40B4-BE49-F238E27FC236}">
                <a16:creationId xmlns:a16="http://schemas.microsoft.com/office/drawing/2014/main" id="{E58A3884-A2EE-43D1-A8B1-568440AC19B3}"/>
              </a:ext>
            </a:extLst>
          </p:cNvPr>
          <p:cNvGrpSpPr/>
          <p:nvPr/>
        </p:nvGrpSpPr>
        <p:grpSpPr>
          <a:xfrm>
            <a:off x="8204226" y="5166133"/>
            <a:ext cx="1490331" cy="1510918"/>
            <a:chOff x="4412043" y="4197824"/>
            <a:chExt cx="1219596" cy="1219596"/>
          </a:xfrm>
        </p:grpSpPr>
        <p:sp>
          <p:nvSpPr>
            <p:cNvPr id="22" name="Ellipse 21">
              <a:extLst>
                <a:ext uri="{FF2B5EF4-FFF2-40B4-BE49-F238E27FC236}">
                  <a16:creationId xmlns:a16="http://schemas.microsoft.com/office/drawing/2014/main" id="{12A6C13E-AC51-4354-898D-2EDEAC63BDFA}"/>
                </a:ext>
              </a:extLst>
            </p:cNvPr>
            <p:cNvSpPr/>
            <p:nvPr/>
          </p:nvSpPr>
          <p:spPr>
            <a:xfrm>
              <a:off x="4412043" y="4197824"/>
              <a:ext cx="1219596" cy="1219596"/>
            </a:xfrm>
            <a:prstGeom prst="ellipse">
              <a:avLst/>
            </a:prstGeom>
            <a:ln>
              <a:solidFill>
                <a:schemeClr val="tx1"/>
              </a:solidFill>
            </a:ln>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23" name="Ellipse 4">
              <a:extLst>
                <a:ext uri="{FF2B5EF4-FFF2-40B4-BE49-F238E27FC236}">
                  <a16:creationId xmlns:a16="http://schemas.microsoft.com/office/drawing/2014/main" id="{2754612D-5025-4CDE-ADB0-74A329470490}"/>
                </a:ext>
              </a:extLst>
            </p:cNvPr>
            <p:cNvSpPr txBox="1"/>
            <p:nvPr/>
          </p:nvSpPr>
          <p:spPr>
            <a:xfrm>
              <a:off x="4590649" y="4376430"/>
              <a:ext cx="862384" cy="86238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4- Activité ritualisée, à la même heure chaque jour</a:t>
              </a:r>
            </a:p>
          </p:txBody>
        </p:sp>
      </p:grpSp>
      <p:grpSp>
        <p:nvGrpSpPr>
          <p:cNvPr id="24" name="Groupe 23">
            <a:extLst>
              <a:ext uri="{FF2B5EF4-FFF2-40B4-BE49-F238E27FC236}">
                <a16:creationId xmlns:a16="http://schemas.microsoft.com/office/drawing/2014/main" id="{BD3B15C5-BB66-4945-B2A9-4EEBC85C5977}"/>
              </a:ext>
            </a:extLst>
          </p:cNvPr>
          <p:cNvGrpSpPr/>
          <p:nvPr/>
        </p:nvGrpSpPr>
        <p:grpSpPr>
          <a:xfrm>
            <a:off x="184731" y="3943763"/>
            <a:ext cx="2901560" cy="2836096"/>
            <a:chOff x="2496359" y="4197824"/>
            <a:chExt cx="1219596" cy="1219596"/>
          </a:xfrm>
        </p:grpSpPr>
        <p:sp>
          <p:nvSpPr>
            <p:cNvPr id="25" name="Ellipse 24">
              <a:extLst>
                <a:ext uri="{FF2B5EF4-FFF2-40B4-BE49-F238E27FC236}">
                  <a16:creationId xmlns:a16="http://schemas.microsoft.com/office/drawing/2014/main" id="{91A27984-011A-4499-99D0-05B61AE1269B}"/>
                </a:ext>
              </a:extLst>
            </p:cNvPr>
            <p:cNvSpPr/>
            <p:nvPr/>
          </p:nvSpPr>
          <p:spPr>
            <a:xfrm>
              <a:off x="2496359" y="4197824"/>
              <a:ext cx="1219596" cy="1219596"/>
            </a:xfrm>
            <a:prstGeom prst="ellipse">
              <a:avLst/>
            </a:prstGeom>
            <a:ln>
              <a:solidFill>
                <a:schemeClr val="tx1"/>
              </a:solidFill>
            </a:ln>
          </p:spPr>
          <p:style>
            <a:lnRef idx="2">
              <a:schemeClr val="lt1">
                <a:hueOff val="0"/>
                <a:satOff val="0"/>
                <a:lumOff val="0"/>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sp>
        <p:sp>
          <p:nvSpPr>
            <p:cNvPr id="26" name="Ellipse 4">
              <a:extLst>
                <a:ext uri="{FF2B5EF4-FFF2-40B4-BE49-F238E27FC236}">
                  <a16:creationId xmlns:a16="http://schemas.microsoft.com/office/drawing/2014/main" id="{20F28940-58EF-4670-97CF-F3D9782D36A4}"/>
                </a:ext>
              </a:extLst>
            </p:cNvPr>
            <p:cNvSpPr txBox="1"/>
            <p:nvPr/>
          </p:nvSpPr>
          <p:spPr>
            <a:xfrm>
              <a:off x="2674965" y="4376430"/>
              <a:ext cx="862384" cy="862384"/>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5- Une thématique, une consigne simple, une feuille, un crayon à papier, des crayons de couleurs ou des feutres mais pas de gomme, des rendus tous différents ! </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Un espace de partage</a:t>
              </a:r>
            </a:p>
          </p:txBody>
        </p:sp>
      </p:grpSp>
      <p:grpSp>
        <p:nvGrpSpPr>
          <p:cNvPr id="27" name="Groupe 26">
            <a:extLst>
              <a:ext uri="{FF2B5EF4-FFF2-40B4-BE49-F238E27FC236}">
                <a16:creationId xmlns:a16="http://schemas.microsoft.com/office/drawing/2014/main" id="{3E527BCD-9B51-400B-B02B-5B52E73BC0CB}"/>
              </a:ext>
            </a:extLst>
          </p:cNvPr>
          <p:cNvGrpSpPr/>
          <p:nvPr/>
        </p:nvGrpSpPr>
        <p:grpSpPr>
          <a:xfrm>
            <a:off x="1961447" y="2522967"/>
            <a:ext cx="1767753" cy="1635860"/>
            <a:chOff x="1429424" y="2700082"/>
            <a:chExt cx="1219596" cy="1219596"/>
          </a:xfrm>
          <a:solidFill>
            <a:srgbClr val="795F5D"/>
          </a:solidFill>
        </p:grpSpPr>
        <p:sp>
          <p:nvSpPr>
            <p:cNvPr id="28" name="Ellipse 27">
              <a:extLst>
                <a:ext uri="{FF2B5EF4-FFF2-40B4-BE49-F238E27FC236}">
                  <a16:creationId xmlns:a16="http://schemas.microsoft.com/office/drawing/2014/main" id="{80AFDFDE-F234-41B9-AA9A-5AF27081DE90}"/>
                </a:ext>
              </a:extLst>
            </p:cNvPr>
            <p:cNvSpPr/>
            <p:nvPr/>
          </p:nvSpPr>
          <p:spPr>
            <a:xfrm>
              <a:off x="1429424" y="2700082"/>
              <a:ext cx="1219596" cy="1219596"/>
            </a:xfrm>
            <a:prstGeom prst="ellipse">
              <a:avLst/>
            </a:prstGeom>
            <a:grpFill/>
            <a:ln>
              <a:solidFill>
                <a:schemeClr val="tx1"/>
              </a:solidFill>
            </a:ln>
          </p:spPr>
          <p:style>
            <a:lnRef idx="2">
              <a:schemeClr val="lt1">
                <a:hueOff val="0"/>
                <a:satOff val="0"/>
                <a:lumOff val="0"/>
                <a:alphaOff val="0"/>
              </a:schemeClr>
            </a:lnRef>
            <a:fillRef idx="1">
              <a:schemeClr val="accent2">
                <a:hueOff val="-1212803"/>
                <a:satOff val="-69940"/>
                <a:lumOff val="7190"/>
                <a:alphaOff val="0"/>
              </a:schemeClr>
            </a:fillRef>
            <a:effectRef idx="0">
              <a:schemeClr val="accent2">
                <a:hueOff val="-1212803"/>
                <a:satOff val="-69940"/>
                <a:lumOff val="7190"/>
                <a:alphaOff val="0"/>
              </a:schemeClr>
            </a:effectRef>
            <a:fontRef idx="minor">
              <a:schemeClr val="lt1"/>
            </a:fontRef>
          </p:style>
        </p:sp>
        <p:sp>
          <p:nvSpPr>
            <p:cNvPr id="29" name="Ellipse 4">
              <a:extLst>
                <a:ext uri="{FF2B5EF4-FFF2-40B4-BE49-F238E27FC236}">
                  <a16:creationId xmlns:a16="http://schemas.microsoft.com/office/drawing/2014/main" id="{9ECC66B8-F127-4173-B53A-50EEF17363F3}"/>
                </a:ext>
              </a:extLst>
            </p:cNvPr>
            <p:cNvSpPr txBox="1"/>
            <p:nvPr/>
          </p:nvSpPr>
          <p:spPr>
            <a:xfrm>
              <a:off x="1703962" y="2895464"/>
              <a:ext cx="736767" cy="774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6- 10 minutes de dessin par jour,  pendant  15 jours</a:t>
              </a:r>
            </a:p>
          </p:txBody>
        </p:sp>
      </p:grpSp>
      <p:grpSp>
        <p:nvGrpSpPr>
          <p:cNvPr id="30" name="Groupe 29">
            <a:extLst>
              <a:ext uri="{FF2B5EF4-FFF2-40B4-BE49-F238E27FC236}">
                <a16:creationId xmlns:a16="http://schemas.microsoft.com/office/drawing/2014/main" id="{741A7087-9BC4-4DAD-9FA3-70FDC95B2142}"/>
              </a:ext>
            </a:extLst>
          </p:cNvPr>
          <p:cNvGrpSpPr/>
          <p:nvPr/>
        </p:nvGrpSpPr>
        <p:grpSpPr>
          <a:xfrm>
            <a:off x="2260597" y="25864"/>
            <a:ext cx="1919710" cy="1833180"/>
            <a:chOff x="1728230" y="832429"/>
            <a:chExt cx="1219596" cy="1219596"/>
          </a:xfrm>
        </p:grpSpPr>
        <p:sp>
          <p:nvSpPr>
            <p:cNvPr id="31" name="Ellipse 30">
              <a:extLst>
                <a:ext uri="{FF2B5EF4-FFF2-40B4-BE49-F238E27FC236}">
                  <a16:creationId xmlns:a16="http://schemas.microsoft.com/office/drawing/2014/main" id="{773FC5D8-7877-461B-8EB1-0A39F436F349}"/>
                </a:ext>
              </a:extLst>
            </p:cNvPr>
            <p:cNvSpPr/>
            <p:nvPr/>
          </p:nvSpPr>
          <p:spPr>
            <a:xfrm>
              <a:off x="1728230" y="832429"/>
              <a:ext cx="1219596" cy="1219596"/>
            </a:xfrm>
            <a:prstGeom prst="ellipse">
              <a:avLst/>
            </a:prstGeom>
            <a:ln>
              <a:solidFill>
                <a:schemeClr val="tx1"/>
              </a:solidFill>
            </a:ln>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32" name="Ellipse 4">
              <a:extLst>
                <a:ext uri="{FF2B5EF4-FFF2-40B4-BE49-F238E27FC236}">
                  <a16:creationId xmlns:a16="http://schemas.microsoft.com/office/drawing/2014/main" id="{026F5249-8426-47B4-837A-7B1502C0DCAC}"/>
                </a:ext>
              </a:extLst>
            </p:cNvPr>
            <p:cNvSpPr txBox="1"/>
            <p:nvPr/>
          </p:nvSpPr>
          <p:spPr>
            <a:xfrm>
              <a:off x="1906836" y="1011035"/>
              <a:ext cx="862384" cy="8623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libri" panose="020F0502020204030204"/>
                  <a:ea typeface="+mn-ea"/>
                  <a:cs typeface="+mn-cs"/>
                </a:rPr>
                <a:t>7- Représenter, illustrer, inventer</a:t>
              </a: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a:ln>
                    <a:noFill/>
                  </a:ln>
                  <a:solidFill>
                    <a:prstClr val="white"/>
                  </a:solidFill>
                  <a:effectLst/>
                  <a:uLnTx/>
                  <a:uFillTx/>
                  <a:latin typeface="Calibri" panose="020F0502020204030204"/>
                  <a:ea typeface="+mn-ea"/>
                  <a:cs typeface="+mn-cs"/>
                </a:rPr>
                <a:t>S’exprimer, découvrir des œuvres</a:t>
              </a:r>
            </a:p>
          </p:txBody>
        </p:sp>
      </p:grpSp>
      <p:sp>
        <p:nvSpPr>
          <p:cNvPr id="33" name="Rectangle 1">
            <a:extLst>
              <a:ext uri="{FF2B5EF4-FFF2-40B4-BE49-F238E27FC236}">
                <a16:creationId xmlns:a16="http://schemas.microsoft.com/office/drawing/2014/main" id="{5E93E000-112B-4DD6-9F74-72B6B272BE88}"/>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7" name="Ellipse 36">
            <a:extLst>
              <a:ext uri="{FF2B5EF4-FFF2-40B4-BE49-F238E27FC236}">
                <a16:creationId xmlns:a16="http://schemas.microsoft.com/office/drawing/2014/main" id="{6445AEC2-C8E6-4779-8C4B-58623BF9E37E}"/>
              </a:ext>
            </a:extLst>
          </p:cNvPr>
          <p:cNvSpPr/>
          <p:nvPr/>
        </p:nvSpPr>
        <p:spPr>
          <a:xfrm>
            <a:off x="318796" y="1269613"/>
            <a:ext cx="1882822" cy="1989271"/>
          </a:xfrm>
          <a:prstGeom prst="ellipse">
            <a:avLst/>
          </a:prstGeom>
          <a:blipFill dpi="0" rotWithShape="1">
            <a:blip r:embed="rId8">
              <a:alphaModFix/>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sp>
      <p:sp>
        <p:nvSpPr>
          <p:cNvPr id="3" name="Rectangle 2">
            <a:extLst>
              <a:ext uri="{FF2B5EF4-FFF2-40B4-BE49-F238E27FC236}">
                <a16:creationId xmlns:a16="http://schemas.microsoft.com/office/drawing/2014/main" id="{79C49D2C-3D6E-425A-B359-06A18BA53BAD}"/>
              </a:ext>
            </a:extLst>
          </p:cNvPr>
          <p:cNvSpPr/>
          <p:nvPr/>
        </p:nvSpPr>
        <p:spPr>
          <a:xfrm rot="2534549">
            <a:off x="10096740" y="540441"/>
            <a:ext cx="1896526"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D</a:t>
            </a:r>
            <a:r>
              <a:rPr kumimoji="0" lang="fr-FR"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pitchFamily="34" charset="0"/>
                <a:ea typeface="+mn-ea"/>
                <a:cs typeface="Calibri" panose="020F0502020204030204" pitchFamily="34" charset="0"/>
              </a:rPr>
              <a:t>É</a:t>
            </a:r>
            <a:r>
              <a:rPr kumimoji="0" lang="fr-FR" sz="54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5B9BD5"/>
                  </a:outerShdw>
                </a:effectLst>
                <a:uLnTx/>
                <a:uFillTx/>
                <a:latin typeface="Calibri" panose="020F0502020204030204"/>
                <a:ea typeface="+mn-ea"/>
                <a:cs typeface="+mn-cs"/>
              </a:rPr>
              <a:t>FI !</a:t>
            </a:r>
          </a:p>
        </p:txBody>
      </p:sp>
      <p:sp>
        <p:nvSpPr>
          <p:cNvPr id="2" name="Espace réservé du pied de page 1">
            <a:extLst>
              <a:ext uri="{FF2B5EF4-FFF2-40B4-BE49-F238E27FC236}">
                <a16:creationId xmlns:a16="http://schemas.microsoft.com/office/drawing/2014/main" id="{AF65FFED-E617-488E-BFE9-A7E051FE1F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Barbara Samuel - CPAV 27</a:t>
            </a:r>
          </a:p>
        </p:txBody>
      </p:sp>
      <p:pic>
        <p:nvPicPr>
          <p:cNvPr id="5" name="Image 4">
            <a:extLst>
              <a:ext uri="{FF2B5EF4-FFF2-40B4-BE49-F238E27FC236}">
                <a16:creationId xmlns:a16="http://schemas.microsoft.com/office/drawing/2014/main" id="{29553B10-4733-4455-97DC-5707BC2FB0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32451" y="5383995"/>
            <a:ext cx="1424921" cy="1357469"/>
          </a:xfrm>
          <a:prstGeom prst="rect">
            <a:avLst/>
          </a:prstGeom>
        </p:spPr>
      </p:pic>
      <p:pic>
        <p:nvPicPr>
          <p:cNvPr id="7" name="Image 6">
            <a:extLst>
              <a:ext uri="{FF2B5EF4-FFF2-40B4-BE49-F238E27FC236}">
                <a16:creationId xmlns:a16="http://schemas.microsoft.com/office/drawing/2014/main" id="{EEF74521-0098-449A-BC14-6AC9278FF3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480" y="-1942"/>
            <a:ext cx="1560579" cy="1712979"/>
          </a:xfrm>
          <a:prstGeom prst="rect">
            <a:avLst/>
          </a:prstGeom>
        </p:spPr>
      </p:pic>
    </p:spTree>
    <p:extLst>
      <p:ext uri="{BB962C8B-B14F-4D97-AF65-F5344CB8AC3E}">
        <p14:creationId xmlns:p14="http://schemas.microsoft.com/office/powerpoint/2010/main" val="320466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34000" b="-34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1F83BA3-A303-4E24-A44B-D34E251D8C64}"/>
              </a:ext>
            </a:extLst>
          </p:cNvPr>
          <p:cNvSpPr txBox="1"/>
          <p:nvPr/>
        </p:nvSpPr>
        <p:spPr>
          <a:xfrm>
            <a:off x="241339" y="2407713"/>
            <a:ext cx="11709322" cy="2552686"/>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 dessin, c'est oser, sans peur du regard. Tous les enfants dessinent, mais vers 7 ans, quand ils ont le désir de reproduire la réalité, s'ils sont découragés, s'ils ont peur qu'on trouve leur dessin moche, pas ressemblant du tout, ils abandonnent. Par contre, s'ils savent qu'un avion, on le dessine comme on veut, et que plus c'est n'importe quoi, plus c'est drôle, ils continuent à dessiner. À cet âge, l'encouragement est capital. L'immense majorité des adultes ne dessine pas, par crainte de mal représenter la réalité, mais cela n'a aucun sens! On admire souvent les dessins des tout-petits pour leur liberté de dessiner comme ils veulent. Certains font des dessins microscopiques, d'autres remplissent toute la page. Tous les artistes adultes rêvent de retrouver cet instinct-là.</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Grégoire </a:t>
            </a:r>
            <a:r>
              <a:rPr kumimoji="0" lang="fr-FR" sz="1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Solotareff</a:t>
            </a:r>
            <a:endPar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 name="Espace réservé du pied de page 1">
            <a:extLst>
              <a:ext uri="{FF2B5EF4-FFF2-40B4-BE49-F238E27FC236}">
                <a16:creationId xmlns:a16="http://schemas.microsoft.com/office/drawing/2014/main" id="{D497D7CF-E7CE-44A2-AEAE-FC14D04EA3BF}"/>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Barbara Samuel - CPAV 27</a:t>
            </a:r>
          </a:p>
        </p:txBody>
      </p:sp>
    </p:spTree>
    <p:extLst>
      <p:ext uri="{BB962C8B-B14F-4D97-AF65-F5344CB8AC3E}">
        <p14:creationId xmlns:p14="http://schemas.microsoft.com/office/powerpoint/2010/main" val="308446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34000" b="-34000"/>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0A7F75A-AE7B-48C8-9DC7-A2A2B2E4E8BA}"/>
              </a:ext>
            </a:extLst>
          </p:cNvPr>
          <p:cNvSpPr txBox="1"/>
          <p:nvPr/>
        </p:nvSpPr>
        <p:spPr>
          <a:xfrm>
            <a:off x="339923" y="376785"/>
            <a:ext cx="11512153" cy="847604"/>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 arbre chaque jour…</a:t>
            </a:r>
          </a:p>
        </p:txBody>
      </p:sp>
      <p:sp>
        <p:nvSpPr>
          <p:cNvPr id="5" name="ZoneTexte 4">
            <a:extLst>
              <a:ext uri="{FF2B5EF4-FFF2-40B4-BE49-F238E27FC236}">
                <a16:creationId xmlns:a16="http://schemas.microsoft.com/office/drawing/2014/main" id="{41F83BA3-A303-4E24-A44B-D34E251D8C64}"/>
              </a:ext>
            </a:extLst>
          </p:cNvPr>
          <p:cNvSpPr txBox="1"/>
          <p:nvPr/>
        </p:nvSpPr>
        <p:spPr>
          <a:xfrm>
            <a:off x="339923" y="1224389"/>
            <a:ext cx="11512152" cy="671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Les élèves s’installent confortablement. L’enseignant peut décider de jouer le jeu et dessiner aussi. La consigne est la même pour tous, seule l’incitation change tous les deux jours.</a:t>
            </a:r>
          </a:p>
        </p:txBody>
      </p:sp>
      <p:sp>
        <p:nvSpPr>
          <p:cNvPr id="2" name="Espace réservé du pied de page 1">
            <a:extLst>
              <a:ext uri="{FF2B5EF4-FFF2-40B4-BE49-F238E27FC236}">
                <a16:creationId xmlns:a16="http://schemas.microsoft.com/office/drawing/2014/main" id="{16C4F736-082A-46D2-8F46-27AC4E1341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Barbara Samuel - CPAV 27</a:t>
            </a:r>
          </a:p>
        </p:txBody>
      </p:sp>
      <p:sp>
        <p:nvSpPr>
          <p:cNvPr id="6" name="ZoneTexte 5">
            <a:extLst>
              <a:ext uri="{FF2B5EF4-FFF2-40B4-BE49-F238E27FC236}">
                <a16:creationId xmlns:a16="http://schemas.microsoft.com/office/drawing/2014/main" id="{FCFB951E-2FE9-4A38-873F-835609196FF3}"/>
              </a:ext>
            </a:extLst>
          </p:cNvPr>
          <p:cNvSpPr txBox="1"/>
          <p:nvPr/>
        </p:nvSpPr>
        <p:spPr>
          <a:xfrm>
            <a:off x="339922" y="1971326"/>
            <a:ext cx="11512150" cy="126464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Consigne initiale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Tous les deux jours, durant </a:t>
            </a:r>
            <a:r>
              <a:rPr kumimoji="0" lang="fr-FR"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8 semaines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vous aurez 10 minutes</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pour imaginer et dessiner un arbre. Pour vous aider, Je vous donnerai un mot différent à chaque fois. Ce mot guidera votre imaginaire, votre inspiration mais il s’agira toujours de dessiner un arbre…différent. Le lendemain, nous découvrirons des œuvres d’artistes en lien avec les mots ».</a:t>
            </a:r>
          </a:p>
        </p:txBody>
      </p:sp>
      <p:sp>
        <p:nvSpPr>
          <p:cNvPr id="8" name="ZoneTexte 7">
            <a:extLst>
              <a:ext uri="{FF2B5EF4-FFF2-40B4-BE49-F238E27FC236}">
                <a16:creationId xmlns:a16="http://schemas.microsoft.com/office/drawing/2014/main" id="{48CE9AE0-9B31-4CCF-B32D-D4CDB51B39C0}"/>
              </a:ext>
            </a:extLst>
          </p:cNvPr>
          <p:cNvSpPr txBox="1"/>
          <p:nvPr/>
        </p:nvSpPr>
        <p:spPr>
          <a:xfrm>
            <a:off x="339922" y="3259371"/>
            <a:ext cx="11648661" cy="37555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Consigne J1 </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le mot du jour est FEUILLE »</a:t>
            </a:r>
          </a:p>
        </p:txBody>
      </p:sp>
      <p:sp>
        <p:nvSpPr>
          <p:cNvPr id="10" name="ZoneTexte 9">
            <a:extLst>
              <a:ext uri="{FF2B5EF4-FFF2-40B4-BE49-F238E27FC236}">
                <a16:creationId xmlns:a16="http://schemas.microsoft.com/office/drawing/2014/main" id="{83BC7241-84A7-4F5D-94CE-6CA2ECC17F17}"/>
              </a:ext>
            </a:extLst>
          </p:cNvPr>
          <p:cNvSpPr txBox="1"/>
          <p:nvPr/>
        </p:nvSpPr>
        <p:spPr>
          <a:xfrm>
            <a:off x="339922" y="5846311"/>
            <a:ext cx="11290852" cy="54316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fr-F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pourra utiliser un sablier ou montrer sur l’horloge de la classe. Rien n’empêche un élève qui n’aurait pas terminé de poursuivre plus tard, sur un temps libre mais l’idée est d’essayer d’achever dans le temps imparti. Le petit format est facilitant, l’absence de gomme aussi. </a:t>
            </a:r>
          </a:p>
        </p:txBody>
      </p:sp>
      <p:sp>
        <p:nvSpPr>
          <p:cNvPr id="12" name="ZoneTexte 11">
            <a:extLst>
              <a:ext uri="{FF2B5EF4-FFF2-40B4-BE49-F238E27FC236}">
                <a16:creationId xmlns:a16="http://schemas.microsoft.com/office/drawing/2014/main" id="{773CD0EF-7D03-48CA-8918-3EB75BE84B7B}"/>
              </a:ext>
            </a:extLst>
          </p:cNvPr>
          <p:cNvSpPr txBox="1"/>
          <p:nvPr/>
        </p:nvSpPr>
        <p:spPr>
          <a:xfrm>
            <a:off x="339922" y="3595894"/>
            <a:ext cx="11512150" cy="185736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Préalables au DEFI</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 Observer les arbres, les décrire, les toucher, les regarder sous différents angles (de près, de loin, en plongée ou contre-plongée, avec des cadres évidés…). Parler de ceux que l’on connait, que l’on aime regarder, toucher, à l’ombre desquels on aime s’allonger. Evoquer leurs fonctions, poétiques, utilitaires, métaphoriques…Il y a ceux qui servent à construire nos maisons et nos meubles, ceux qui nous chauffent et nous réchauffent, ceux qui nous donnent le papier, les livres, ceux qui donnent des fruits, de l’ombre, de l’air, de la fraicheur, ceux qui donnent de la force ou rendent mélancolique, ceux qui brulent, qui disparaissent, qui renaissent…</a:t>
            </a:r>
          </a:p>
        </p:txBody>
      </p:sp>
      <p:sp>
        <p:nvSpPr>
          <p:cNvPr id="14" name="ZoneTexte 13">
            <a:extLst>
              <a:ext uri="{FF2B5EF4-FFF2-40B4-BE49-F238E27FC236}">
                <a16:creationId xmlns:a16="http://schemas.microsoft.com/office/drawing/2014/main" id="{6301F1E5-5B97-4909-AF3C-ECA5C09B7626}"/>
              </a:ext>
            </a:extLst>
          </p:cNvPr>
          <p:cNvSpPr txBox="1"/>
          <p:nvPr/>
        </p:nvSpPr>
        <p:spPr>
          <a:xfrm>
            <a:off x="339921" y="5445977"/>
            <a:ext cx="11512151" cy="37555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pourra travailler en transversalité en liant art, sciences et productions d’écrits…</a:t>
            </a:r>
          </a:p>
        </p:txBody>
      </p:sp>
    </p:spTree>
    <p:extLst>
      <p:ext uri="{BB962C8B-B14F-4D97-AF65-F5344CB8AC3E}">
        <p14:creationId xmlns:p14="http://schemas.microsoft.com/office/powerpoint/2010/main" val="253545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34000" b="-34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1F83BA3-A303-4E24-A44B-D34E251D8C64}"/>
              </a:ext>
            </a:extLst>
          </p:cNvPr>
          <p:cNvSpPr txBox="1"/>
          <p:nvPr/>
        </p:nvSpPr>
        <p:spPr>
          <a:xfrm>
            <a:off x="339924" y="136525"/>
            <a:ext cx="11709322" cy="96827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œuvres à découvrir le lendemain du dessin, sont accompagnées d’un texte descriptif/explicatif (à votre intention, à adapter en fonction de vos élèves), de leur cartel, d’un questionnement pour les élèves, et de propositions de prolongement (optionnelles). </a:t>
            </a:r>
          </a:p>
        </p:txBody>
      </p:sp>
      <p:sp>
        <p:nvSpPr>
          <p:cNvPr id="2" name="Espace réservé du pied de page 1">
            <a:extLst>
              <a:ext uri="{FF2B5EF4-FFF2-40B4-BE49-F238E27FC236}">
                <a16:creationId xmlns:a16="http://schemas.microsoft.com/office/drawing/2014/main" id="{D497D7CF-E7CE-44A2-AEAE-FC14D04EA3BF}"/>
              </a:ext>
            </a:extLst>
          </p:cNvPr>
          <p:cNvSpPr>
            <a:spLocks noGrp="1"/>
          </p:cNvSpPr>
          <p:nvPr>
            <p:ph type="ftr" sz="quarter" idx="11"/>
          </p:nvPr>
        </p:nvSpPr>
        <p:spPr>
          <a:xfrm>
            <a:off x="4038600" y="6492875"/>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Barbara Samuel - CPAV 27</a:t>
            </a:r>
          </a:p>
        </p:txBody>
      </p:sp>
      <p:graphicFrame>
        <p:nvGraphicFramePr>
          <p:cNvPr id="6" name="Tableau 5">
            <a:extLst>
              <a:ext uri="{FF2B5EF4-FFF2-40B4-BE49-F238E27FC236}">
                <a16:creationId xmlns:a16="http://schemas.microsoft.com/office/drawing/2014/main" id="{69A5E7F8-193E-4988-B36C-C9815EBC09D0}"/>
              </a:ext>
            </a:extLst>
          </p:cNvPr>
          <p:cNvGraphicFramePr>
            <a:graphicFrameLocks noGrp="1" noChangeAspect="1"/>
          </p:cNvGraphicFramePr>
          <p:nvPr/>
        </p:nvGraphicFramePr>
        <p:xfrm>
          <a:off x="3182924" y="3581792"/>
          <a:ext cx="5826152" cy="2957120"/>
        </p:xfrm>
        <a:graphic>
          <a:graphicData uri="http://schemas.openxmlformats.org/drawingml/2006/table">
            <a:tbl>
              <a:tblPr firstRow="1" firstCol="1" bandRow="1"/>
              <a:tblGrid>
                <a:gridCol w="1456538">
                  <a:extLst>
                    <a:ext uri="{9D8B030D-6E8A-4147-A177-3AD203B41FA5}">
                      <a16:colId xmlns:a16="http://schemas.microsoft.com/office/drawing/2014/main" val="3187303424"/>
                    </a:ext>
                  </a:extLst>
                </a:gridCol>
                <a:gridCol w="1456538">
                  <a:extLst>
                    <a:ext uri="{9D8B030D-6E8A-4147-A177-3AD203B41FA5}">
                      <a16:colId xmlns:a16="http://schemas.microsoft.com/office/drawing/2014/main" val="1470554770"/>
                    </a:ext>
                  </a:extLst>
                </a:gridCol>
                <a:gridCol w="1456538">
                  <a:extLst>
                    <a:ext uri="{9D8B030D-6E8A-4147-A177-3AD203B41FA5}">
                      <a16:colId xmlns:a16="http://schemas.microsoft.com/office/drawing/2014/main" val="532407994"/>
                    </a:ext>
                  </a:extLst>
                </a:gridCol>
                <a:gridCol w="1456538">
                  <a:extLst>
                    <a:ext uri="{9D8B030D-6E8A-4147-A177-3AD203B41FA5}">
                      <a16:colId xmlns:a16="http://schemas.microsoft.com/office/drawing/2014/main" val="1943078246"/>
                    </a:ext>
                  </a:extLst>
                </a:gridCol>
              </a:tblGrid>
              <a:tr h="369640">
                <a:tc>
                  <a:txBody>
                    <a:bodyPr/>
                    <a:lstStyle/>
                    <a:p>
                      <a:pPr>
                        <a:lnSpc>
                          <a:spcPct val="107000"/>
                        </a:lnSpc>
                        <a:spcAft>
                          <a:spcPts val="80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Jour 1 et 2</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3" action="ppaction://hlinksldjump"/>
                        </a:rPr>
                        <a:t>Feuille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17 et 18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 action="ppaction://noaction"/>
                        </a:rPr>
                        <a:t>Jungle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99445604"/>
                  </a:ext>
                </a:extLst>
              </a:tr>
              <a:tr h="369640">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3 et 4</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Racines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19 et 20</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 action="ppaction://noaction"/>
                        </a:rPr>
                        <a:t>Immeuble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8678011"/>
                  </a:ext>
                </a:extLst>
              </a:tr>
              <a:tr h="369640">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5 et 6</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Ville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21 et 22</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 action="ppaction://noaction"/>
                        </a:rPr>
                        <a:t>Etoile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26786053"/>
                  </a:ext>
                </a:extLst>
              </a:tr>
              <a:tr h="369640">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7 et 8</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Campagne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23 et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a:effectLst/>
                          <a:latin typeface="Calibri" panose="020F0502020204030204" pitchFamily="34" charset="0"/>
                          <a:ea typeface="Calibri" panose="020F0502020204030204" pitchFamily="34" charset="0"/>
                          <a:cs typeface="Times New Roman" panose="02020603050405020304" pitchFamily="18" charset="0"/>
                          <a:hlinkClick r:id="" action="ppaction://noaction"/>
                        </a:rPr>
                        <a:t>Protégé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69499555"/>
                  </a:ext>
                </a:extLst>
              </a:tr>
              <a:tr h="369640">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9 et 10</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Tortueux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25 et 26</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Découpé</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37950627"/>
                  </a:ext>
                </a:extLst>
              </a:tr>
              <a:tr h="369640">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11 et 12</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Forêt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27 et 28</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Ecorce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0635075"/>
                  </a:ext>
                </a:extLst>
              </a:tr>
              <a:tr h="369640">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13 et 14</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 action="ppaction://noaction"/>
                        </a:rPr>
                        <a:t>Oiseaux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29 et 30</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 action="ppaction://noaction"/>
                        </a:rPr>
                        <a:t>Livre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8418995"/>
                  </a:ext>
                </a:extLst>
              </a:tr>
              <a:tr h="369640">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15 et 16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 action="ppaction://noaction"/>
                        </a:rPr>
                        <a:t>Fleurs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Jour 31</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 action="ppaction://noaction"/>
                        </a:rPr>
                        <a:t>Reflet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3095455"/>
                  </a:ext>
                </a:extLst>
              </a:tr>
            </a:tbl>
          </a:graphicData>
        </a:graphic>
      </p:graphicFrame>
      <p:sp>
        <p:nvSpPr>
          <p:cNvPr id="7" name="ZoneTexte 6">
            <a:extLst>
              <a:ext uri="{FF2B5EF4-FFF2-40B4-BE49-F238E27FC236}">
                <a16:creationId xmlns:a16="http://schemas.microsoft.com/office/drawing/2014/main" id="{40CCEA0E-CD92-4D03-955D-CFB336909C68}"/>
              </a:ext>
            </a:extLst>
          </p:cNvPr>
          <p:cNvSpPr txBox="1"/>
          <p:nvPr/>
        </p:nvSpPr>
        <p:spPr>
          <a:xfrm>
            <a:off x="339924" y="1070085"/>
            <a:ext cx="11709322" cy="126464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 fonction des œuvres et du questionnement proposé, le cartel sera découvert avant ou après l’image. Le présenter après, permet de ne pas tout dévoiler et de laisser les élèves s’exprimer en fonction de leur ressenti et de leur imagination avant d’accéder aux connaissances. Le présenter avant peut être trop  inducteur.  De la même manière, le questionnement viendra avant l’apport de connaissances.</a:t>
            </a:r>
            <a:endParaRPr kumimoji="0" lang="fr-FR"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ZoneTexte 7">
            <a:extLst>
              <a:ext uri="{FF2B5EF4-FFF2-40B4-BE49-F238E27FC236}">
                <a16:creationId xmlns:a16="http://schemas.microsoft.com/office/drawing/2014/main" id="{F113E519-B3C1-47D9-A448-948BF9B1E418}"/>
              </a:ext>
            </a:extLst>
          </p:cNvPr>
          <p:cNvSpPr txBox="1"/>
          <p:nvPr/>
        </p:nvSpPr>
        <p:spPr>
          <a:xfrm>
            <a:off x="339924" y="2358129"/>
            <a:ext cx="11709321" cy="107087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Les classes participantes enverront </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 photos maximum </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des dessins produits (possibilité de regrouper les dessins ou de n’en envoyer que quelques uns). Les dessins seront visibles par tous afin de pouvoir découvrir les productions des autres.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 </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diplôme</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surprise numérique sera envoyé en fin de DEFI. </a:t>
            </a:r>
            <a:endParaRPr kumimoji="0" lang="fr-FR"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F0FB53C-47D0-43D9-B2E0-AAFEBADE44EF}"/>
              </a:ext>
            </a:extLst>
          </p:cNvPr>
          <p:cNvSpPr txBox="1"/>
          <p:nvPr/>
        </p:nvSpPr>
        <p:spPr>
          <a:xfrm>
            <a:off x="360760" y="187920"/>
            <a:ext cx="11583590" cy="375552"/>
          </a:xfrm>
          <a:prstGeom prst="rect">
            <a:avLst/>
          </a:prstGeom>
          <a:noFill/>
          <a:ln>
            <a:solidFill>
              <a:schemeClr val="tx1"/>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Jour 2 FEUILLE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2537B4A0-61F4-4DD4-8F19-2A13DB7A021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0760" y="1485900"/>
            <a:ext cx="3239690" cy="4972050"/>
          </a:xfrm>
          <a:prstGeom prst="rect">
            <a:avLst/>
          </a:prstGeom>
          <a:noFill/>
          <a:ln>
            <a:noFill/>
          </a:ln>
        </p:spPr>
      </p:pic>
      <p:sp>
        <p:nvSpPr>
          <p:cNvPr id="6" name="ZoneTexte 5">
            <a:extLst>
              <a:ext uri="{FF2B5EF4-FFF2-40B4-BE49-F238E27FC236}">
                <a16:creationId xmlns:a16="http://schemas.microsoft.com/office/drawing/2014/main" id="{FFE9030A-3176-4F61-B8E5-F10DB36EB775}"/>
              </a:ext>
            </a:extLst>
          </p:cNvPr>
          <p:cNvSpPr txBox="1"/>
          <p:nvPr/>
        </p:nvSpPr>
        <p:spPr>
          <a:xfrm>
            <a:off x="3990975" y="1485900"/>
            <a:ext cx="7840265" cy="284905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 peintre surréaliste belge nous fait découvrir le feuillage dense de la forêt avec des nuances de vert et une feuille flottante géante qui a pris les proportions d’un nuage. Il a peint toute une série de tableaux semblables entre le printemps et l’été 1964. Il aime faire flotter des objets dans le ciel. Les feuilles et les arbres font partie du répertoire de Magritte (comme les oiseaux, les nuages, la mer, le ciel, les tuyaux, les grelots, …)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Ici, on pourrait </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imaginer les aventures d’une feuille géante soufflée par le vent</a:t>
            </a: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mais parfois ses tableaux sont plus difficiles à comprendre, plus surréalistes, nous emmenant vers des mondes rêvés incroyables.</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8D5EE945-59C1-4BAF-8C0E-E789894F1776}"/>
              </a:ext>
            </a:extLst>
          </p:cNvPr>
          <p:cNvSpPr txBox="1"/>
          <p:nvPr/>
        </p:nvSpPr>
        <p:spPr>
          <a:xfrm>
            <a:off x="3815645" y="5786035"/>
            <a:ext cx="8128705" cy="671915"/>
          </a:xfrm>
          <a:prstGeom prst="rect">
            <a:avLst/>
          </a:prstGeom>
          <a:noFill/>
          <a:ln>
            <a:solidFill>
              <a:schemeClr val="tx1"/>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René MAGRITTE (1898-1967), </a:t>
            </a: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 chœur des sphinges</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gouache sur papier, 42 x 29,9 cm, tableau peint en 1964, collection privée.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Espace réservé du pied de page 1">
            <a:extLst>
              <a:ext uri="{FF2B5EF4-FFF2-40B4-BE49-F238E27FC236}">
                <a16:creationId xmlns:a16="http://schemas.microsoft.com/office/drawing/2014/main" id="{B5B9BBAF-2A70-4A66-A59B-4EDC044DAB1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Barbara Samuel - CPAV 27</a:t>
            </a:r>
          </a:p>
        </p:txBody>
      </p:sp>
      <p:sp>
        <p:nvSpPr>
          <p:cNvPr id="8" name="ZoneTexte 7">
            <a:extLst>
              <a:ext uri="{FF2B5EF4-FFF2-40B4-BE49-F238E27FC236}">
                <a16:creationId xmlns:a16="http://schemas.microsoft.com/office/drawing/2014/main" id="{73FDD9D6-D51C-4CC8-AB76-FD739C676F6B}"/>
              </a:ext>
            </a:extLst>
          </p:cNvPr>
          <p:cNvSpPr txBox="1"/>
          <p:nvPr/>
        </p:nvSpPr>
        <p:spPr>
          <a:xfrm>
            <a:off x="4038600" y="4585463"/>
            <a:ext cx="7905750" cy="67191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Observez cette feuille emportée par le vent ? Que remarquez-vous ? Sa taille est-elle possible ? Pourquoi ? Quelle impression cela vous donne t-il ?</a:t>
            </a:r>
          </a:p>
        </p:txBody>
      </p:sp>
    </p:spTree>
    <p:extLst>
      <p:ext uri="{BB962C8B-B14F-4D97-AF65-F5344CB8AC3E}">
        <p14:creationId xmlns:p14="http://schemas.microsoft.com/office/powerpoint/2010/main" val="295763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39D5A11-60DF-4705-864B-A507FF2B1665}"/>
              </a:ext>
            </a:extLst>
          </p:cNvPr>
          <p:cNvSpPr txBox="1"/>
          <p:nvPr/>
        </p:nvSpPr>
        <p:spPr>
          <a:xfrm>
            <a:off x="403623" y="278405"/>
            <a:ext cx="11397852" cy="375552"/>
          </a:xfrm>
          <a:prstGeom prst="rect">
            <a:avLst/>
          </a:prstGeom>
          <a:noFill/>
          <a:ln>
            <a:solidFill>
              <a:schemeClr val="tx1"/>
            </a:solidFill>
          </a:ln>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René MAGRITTE (1898-1967), </a:t>
            </a: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La recherche de l’absolu</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gouache et encre,  vers 1963, collection privée.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52874F0D-5ECC-473F-A784-0565F10DDE86}"/>
              </a:ext>
            </a:extLst>
          </p:cNvPr>
          <p:cNvSpPr txBox="1"/>
          <p:nvPr/>
        </p:nvSpPr>
        <p:spPr>
          <a:xfrm>
            <a:off x="403623" y="4916639"/>
            <a:ext cx="11397852" cy="1469826"/>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Voici d’autres tableaux de Magritte intéressants qui portent tous les deux le même titre : « La recherche de l’absolu ». </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Regardez les bien… L’arbre devient feuille… (un arbre sans feuille mais avec des branches qui donnent la forme d’une feuille).  De quel arbre vient cette feuille ? Reconnaissez-vous sa forme ?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Prolongement : refaites un dessin d’arbre-feuille à partir d’observation ou d’empreintes d’autres feuilles d’arbre… </a:t>
            </a:r>
            <a:endPar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100" name="Picture 4">
            <a:extLst>
              <a:ext uri="{FF2B5EF4-FFF2-40B4-BE49-F238E27FC236}">
                <a16:creationId xmlns:a16="http://schemas.microsoft.com/office/drawing/2014/main" id="{ADF0911C-6B03-4C0B-A1D5-768E35377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6451" y="818678"/>
            <a:ext cx="2930936" cy="402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FED2311A-35D3-4DBF-A80B-671694496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230" y="818678"/>
            <a:ext cx="3022116" cy="402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80CADE2B-57EF-4E90-808F-A79665E259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Barbara Samuel - CPAV 27</a:t>
            </a:r>
          </a:p>
        </p:txBody>
      </p:sp>
    </p:spTree>
    <p:extLst>
      <p:ext uri="{BB962C8B-B14F-4D97-AF65-F5344CB8AC3E}">
        <p14:creationId xmlns:p14="http://schemas.microsoft.com/office/powerpoint/2010/main" val="2320938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05B51A-B6DD-4DA2-8763-7D01ED828F35}"/>
              </a:ext>
            </a:extLst>
          </p:cNvPr>
          <p:cNvSpPr txBox="1"/>
          <p:nvPr/>
        </p:nvSpPr>
        <p:spPr>
          <a:xfrm>
            <a:off x="3352800" y="5595264"/>
            <a:ext cx="8726311" cy="671915"/>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Martial Raysse, </a:t>
            </a:r>
            <a:r>
              <a:rPr kumimoji="0" lang="fr-FR" sz="1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Arbre,</a:t>
            </a:r>
            <a:r>
              <a:rPr kumimoji="0" lang="fr-FR"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assemblage de bouteilles et brosses en plastique sur tige en métal, 180 x 80 x 80 cm, 1960.</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4FE83D3E-6C51-47B5-A15F-A6D99E0D8A80}"/>
              </a:ext>
            </a:extLst>
          </p:cNvPr>
          <p:cNvSpPr txBox="1"/>
          <p:nvPr/>
        </p:nvSpPr>
        <p:spPr>
          <a:xfrm>
            <a:off x="3352800" y="861300"/>
            <a:ext cx="8466666" cy="454746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Mais comme elles sont étranges ces feuilles ! quel matériau a utilisé l’artiste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1" i="1"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Martial Raysse fait partie des </a:t>
            </a:r>
            <a:r>
              <a:rPr kumimoji="0" lang="fr-FR"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Nouveaux réalistes</a:t>
            </a:r>
            <a:r>
              <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 mouvement dont les artistes reprennent des objets de la vie quotidienne pour les transformer en symboles d’une société d’abondance en plein essor. Il est fasciné par la beauté brute du plastique. Dans les années 50, il écume les grands magasins et développe son concept « d'hygiène de la vision » qui met en scène des objets neufs en plastique de la nouvelle société de consommation.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1" i="1"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Observez et nommez les objets assemblés pour réaliser cet arbre. De quelles couleurs sont-ils ? Et en quelle matière ? Le trouvez-vous amusant ou dérangeant ? Pourquoi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1" i="1" u="none" strike="noStrike" kern="1200" cap="none" spc="0" normalizeH="0" baseline="0" noProof="0" dirty="0">
              <a:ln>
                <a:noFill/>
              </a:ln>
              <a:solidFill>
                <a:prstClr val="black"/>
              </a:solidFill>
              <a:effectLst/>
              <a:uLnTx/>
              <a:uFillTx/>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Prolongement : réalisez un arbre en volume avec des objets de récupération.</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pied de page 1">
            <a:extLst>
              <a:ext uri="{FF2B5EF4-FFF2-40B4-BE49-F238E27FC236}">
                <a16:creationId xmlns:a16="http://schemas.microsoft.com/office/drawing/2014/main" id="{DCCE43D1-B023-4C05-95D8-3DED072459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Barbara Samuel - CPAV 27</a:t>
            </a:r>
          </a:p>
        </p:txBody>
      </p:sp>
      <p:sp>
        <p:nvSpPr>
          <p:cNvPr id="7" name="Flèche : gauche 6">
            <a:hlinkClick r:id="rId2" action="ppaction://hlinksldjump"/>
            <a:extLst>
              <a:ext uri="{FF2B5EF4-FFF2-40B4-BE49-F238E27FC236}">
                <a16:creationId xmlns:a16="http://schemas.microsoft.com/office/drawing/2014/main" id="{621E7267-CCDA-4D3C-B2DF-0CE60AC71738}"/>
              </a:ext>
            </a:extLst>
          </p:cNvPr>
          <p:cNvSpPr/>
          <p:nvPr/>
        </p:nvSpPr>
        <p:spPr>
          <a:xfrm>
            <a:off x="173421" y="6448097"/>
            <a:ext cx="230202" cy="212834"/>
          </a:xfrm>
          <a:prstGeom prst="leftArrow">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 8">
            <a:extLst>
              <a:ext uri="{FF2B5EF4-FFF2-40B4-BE49-F238E27FC236}">
                <a16:creationId xmlns:a16="http://schemas.microsoft.com/office/drawing/2014/main" id="{3AAE6A2C-4D24-4AD1-BC44-6C54A324D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534" y="39630"/>
            <a:ext cx="2799644" cy="6406508"/>
          </a:xfrm>
          <a:prstGeom prst="rect">
            <a:avLst/>
          </a:prstGeom>
        </p:spPr>
      </p:pic>
    </p:spTree>
    <p:extLst>
      <p:ext uri="{BB962C8B-B14F-4D97-AF65-F5344CB8AC3E}">
        <p14:creationId xmlns:p14="http://schemas.microsoft.com/office/powerpoint/2010/main" val="1526788046"/>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3783</TotalTime>
  <Words>1316</Words>
  <Application>Microsoft Office PowerPoint</Application>
  <PresentationFormat>Grand écran</PresentationFormat>
  <Paragraphs>89</Paragraphs>
  <Slides>7</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vt:i4>
      </vt:variant>
    </vt:vector>
  </HeadingPairs>
  <TitlesOfParts>
    <vt:vector size="12" baseType="lpstr">
      <vt:lpstr>Arial</vt:lpstr>
      <vt:lpstr>Calibri</vt:lpstr>
      <vt:lpstr>Calibri Light</vt:lpstr>
      <vt:lpstr>Comic Sans MS</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Samuel Barbara</dc:creator>
  <cp:lastModifiedBy>bsamuel</cp:lastModifiedBy>
  <cp:revision>279</cp:revision>
  <dcterms:created xsi:type="dcterms:W3CDTF">2023-09-10T10:53:02Z</dcterms:created>
  <dcterms:modified xsi:type="dcterms:W3CDTF">2024-10-17T08:29:38Z</dcterms:modified>
</cp:coreProperties>
</file>